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sldIdLst>
    <p:sldId id="1413" r:id="rId2"/>
    <p:sldId id="1762" r:id="rId3"/>
    <p:sldId id="2154" r:id="rId4"/>
    <p:sldId id="2155" r:id="rId5"/>
    <p:sldId id="2175" r:id="rId6"/>
    <p:sldId id="2176" r:id="rId7"/>
    <p:sldId id="1753" r:id="rId8"/>
    <p:sldId id="2159" r:id="rId9"/>
    <p:sldId id="2160" r:id="rId10"/>
    <p:sldId id="2161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13" r:id="rId22"/>
    <p:sldId id="2162" r:id="rId23"/>
    <p:sldId id="2163" r:id="rId24"/>
    <p:sldId id="2164" r:id="rId25"/>
    <p:sldId id="2165" r:id="rId26"/>
    <p:sldId id="2166" r:id="rId27"/>
    <p:sldId id="2167" r:id="rId28"/>
    <p:sldId id="2168" r:id="rId29"/>
    <p:sldId id="2169" r:id="rId30"/>
    <p:sldId id="2170" r:id="rId31"/>
    <p:sldId id="2171" r:id="rId32"/>
    <p:sldId id="2178" r:id="rId33"/>
    <p:sldId id="2172" r:id="rId34"/>
    <p:sldId id="2173" r:id="rId35"/>
    <p:sldId id="217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315397"/>
    <a:srgbClr val="00FF00"/>
    <a:srgbClr val="F2F2F2"/>
    <a:srgbClr val="FFCC99"/>
    <a:srgbClr val="FF9933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074" y="34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List1!$B$2:$B$13</c:f>
              <c:numCache>
                <c:formatCode>General</c:formatCode>
                <c:ptCount val="12"/>
                <c:pt idx="0">
                  <c:v>16.29026</c:v>
                </c:pt>
                <c:pt idx="1">
                  <c:v>65.935829999999996</c:v>
                </c:pt>
                <c:pt idx="2">
                  <c:v>56.18571</c:v>
                </c:pt>
                <c:pt idx="3">
                  <c:v>29.1066</c:v>
                </c:pt>
                <c:pt idx="4">
                  <c:v>16.34496</c:v>
                </c:pt>
                <c:pt idx="5">
                  <c:v>16.040569999999999</c:v>
                </c:pt>
                <c:pt idx="6">
                  <c:v>13.79313</c:v>
                </c:pt>
                <c:pt idx="7">
                  <c:v>12.16595</c:v>
                </c:pt>
                <c:pt idx="8">
                  <c:v>10.176299999999999</c:v>
                </c:pt>
                <c:pt idx="9">
                  <c:v>7.9158650000000002</c:v>
                </c:pt>
                <c:pt idx="10">
                  <c:v>5.9535619999999998</c:v>
                </c:pt>
                <c:pt idx="11">
                  <c:v>1.9169080000000001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List1!$C$2:$C$13</c:f>
              <c:numCache>
                <c:formatCode>General</c:formatCode>
                <c:ptCount val="12"/>
                <c:pt idx="0">
                  <c:v>22.7576</c:v>
                </c:pt>
                <c:pt idx="1">
                  <c:v>12.131360000000001</c:v>
                </c:pt>
                <c:pt idx="2">
                  <c:v>23.221789999999999</c:v>
                </c:pt>
                <c:pt idx="3">
                  <c:v>42.785440000000001</c:v>
                </c:pt>
                <c:pt idx="4">
                  <c:v>48.778269999999999</c:v>
                </c:pt>
                <c:pt idx="5">
                  <c:v>44.364690000000003</c:v>
                </c:pt>
                <c:pt idx="6">
                  <c:v>42.831760000000003</c:v>
                </c:pt>
                <c:pt idx="7">
                  <c:v>40.751950000000001</c:v>
                </c:pt>
                <c:pt idx="8">
                  <c:v>32.781390000000002</c:v>
                </c:pt>
                <c:pt idx="9">
                  <c:v>20.413640000000001</c:v>
                </c:pt>
                <c:pt idx="10">
                  <c:v>12.106170000000001</c:v>
                </c:pt>
                <c:pt idx="11">
                  <c:v>1.83752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List1!$D$2:$D$13</c:f>
              <c:numCache>
                <c:formatCode>General</c:formatCode>
                <c:ptCount val="12"/>
                <c:pt idx="0">
                  <c:v>9.2684700000000007</c:v>
                </c:pt>
                <c:pt idx="1">
                  <c:v>4.7764819999999997</c:v>
                </c:pt>
                <c:pt idx="2">
                  <c:v>3.3814280000000001</c:v>
                </c:pt>
                <c:pt idx="3">
                  <c:v>4.6799759999999999</c:v>
                </c:pt>
                <c:pt idx="4">
                  <c:v>6.7127660000000002</c:v>
                </c:pt>
                <c:pt idx="5">
                  <c:v>8.8624869999999998</c:v>
                </c:pt>
                <c:pt idx="6">
                  <c:v>9.7810249999999996</c:v>
                </c:pt>
                <c:pt idx="7">
                  <c:v>10.30993</c:v>
                </c:pt>
                <c:pt idx="8">
                  <c:v>9.9914810000000003</c:v>
                </c:pt>
                <c:pt idx="9">
                  <c:v>10.844139999999999</c:v>
                </c:pt>
                <c:pt idx="10">
                  <c:v>11.800850000000001</c:v>
                </c:pt>
                <c:pt idx="11">
                  <c:v>11.732089999999999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List1!$E$2:$E$13</c:f>
              <c:numCache>
                <c:formatCode>General</c:formatCode>
                <c:ptCount val="12"/>
                <c:pt idx="0">
                  <c:v>4.2345397</c:v>
                </c:pt>
                <c:pt idx="1">
                  <c:v>1.9046938</c:v>
                </c:pt>
                <c:pt idx="2">
                  <c:v>1.637265</c:v>
                </c:pt>
                <c:pt idx="3">
                  <c:v>1.850932</c:v>
                </c:pt>
                <c:pt idx="4">
                  <c:v>2.2610378</c:v>
                </c:pt>
                <c:pt idx="5">
                  <c:v>2.7990259000000002</c:v>
                </c:pt>
                <c:pt idx="6">
                  <c:v>3.2669014000000001</c:v>
                </c:pt>
                <c:pt idx="7">
                  <c:v>4.3411067000000001</c:v>
                </c:pt>
                <c:pt idx="8">
                  <c:v>6.5622547999999998</c:v>
                </c:pt>
                <c:pt idx="9">
                  <c:v>9.6946808000000004</c:v>
                </c:pt>
                <c:pt idx="10">
                  <c:v>11.946904999999999</c:v>
                </c:pt>
                <c:pt idx="11">
                  <c:v>3.1392319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List1!$F$2:$F$13</c:f>
              <c:numCache>
                <c:formatCode>General</c:formatCode>
                <c:ptCount val="12"/>
                <c:pt idx="0">
                  <c:v>4.8647155</c:v>
                </c:pt>
                <c:pt idx="1">
                  <c:v>7.6408968000000002</c:v>
                </c:pt>
                <c:pt idx="2">
                  <c:v>6.1102026</c:v>
                </c:pt>
                <c:pt idx="3">
                  <c:v>4.4488696000000001</c:v>
                </c:pt>
                <c:pt idx="4">
                  <c:v>3.8704003999999999</c:v>
                </c:pt>
                <c:pt idx="5">
                  <c:v>3.6760918</c:v>
                </c:pt>
                <c:pt idx="6">
                  <c:v>3.2972885000000001</c:v>
                </c:pt>
                <c:pt idx="7">
                  <c:v>3.0427629999999999</c:v>
                </c:pt>
                <c:pt idx="8">
                  <c:v>3.7102005</c:v>
                </c:pt>
                <c:pt idx="9">
                  <c:v>5.4060081999999996</c:v>
                </c:pt>
                <c:pt idx="10">
                  <c:v>6.6711548000000001</c:v>
                </c:pt>
                <c:pt idx="11">
                  <c:v>5.2207204999999997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List1!$G$2:$G$13</c:f>
              <c:numCache>
                <c:formatCode>General</c:formatCode>
                <c:ptCount val="12"/>
                <c:pt idx="0">
                  <c:v>42.5844138</c:v>
                </c:pt>
                <c:pt idx="1">
                  <c:v>7.6107310000000004</c:v>
                </c:pt>
                <c:pt idx="2">
                  <c:v>9.4636057400000002</c:v>
                </c:pt>
                <c:pt idx="3">
                  <c:v>17.1281851</c:v>
                </c:pt>
                <c:pt idx="4">
                  <c:v>22.032567799999999</c:v>
                </c:pt>
                <c:pt idx="5">
                  <c:v>24.257129299999999</c:v>
                </c:pt>
                <c:pt idx="6">
                  <c:v>27.029893699999999</c:v>
                </c:pt>
                <c:pt idx="7">
                  <c:v>29.388297600000001</c:v>
                </c:pt>
                <c:pt idx="8">
                  <c:v>36.778380900000002</c:v>
                </c:pt>
                <c:pt idx="9">
                  <c:v>45.725664100000003</c:v>
                </c:pt>
                <c:pt idx="10">
                  <c:v>51.521355999999997</c:v>
                </c:pt>
                <c:pt idx="11">
                  <c:v>76.1535267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List1!$B$2:$FG$2</c:f>
              <c:numCache>
                <c:formatCode>General</c:formatCode>
                <c:ptCount val="162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2936</c:v>
                </c:pt>
                <c:pt idx="16">
                  <c:v>3835</c:v>
                </c:pt>
                <c:pt idx="17">
                  <c:v>5036</c:v>
                </c:pt>
                <c:pt idx="18">
                  <c:v>6454</c:v>
                </c:pt>
                <c:pt idx="19">
                  <c:v>7688</c:v>
                </c:pt>
                <c:pt idx="20">
                  <c:v>8041</c:v>
                </c:pt>
                <c:pt idx="21">
                  <c:v>8267</c:v>
                </c:pt>
                <c:pt idx="22">
                  <c:v>9262</c:v>
                </c:pt>
                <c:pt idx="23">
                  <c:v>10248</c:v>
                </c:pt>
                <c:pt idx="24">
                  <c:v>11368</c:v>
                </c:pt>
                <c:pt idx="25">
                  <c:v>12516</c:v>
                </c:pt>
                <c:pt idx="26">
                  <c:v>13378</c:v>
                </c:pt>
                <c:pt idx="27">
                  <c:v>13588</c:v>
                </c:pt>
                <c:pt idx="28">
                  <c:v>13720</c:v>
                </c:pt>
                <c:pt idx="29">
                  <c:v>14251</c:v>
                </c:pt>
                <c:pt idx="30">
                  <c:v>14888</c:v>
                </c:pt>
                <c:pt idx="31">
                  <c:v>15470</c:v>
                </c:pt>
                <c:pt idx="32">
                  <c:v>16076</c:v>
                </c:pt>
                <c:pt idx="33">
                  <c:v>16719</c:v>
                </c:pt>
                <c:pt idx="34">
                  <c:v>16852</c:v>
                </c:pt>
                <c:pt idx="35">
                  <c:v>16999</c:v>
                </c:pt>
                <c:pt idx="36">
                  <c:v>17618</c:v>
                </c:pt>
                <c:pt idx="37">
                  <c:v>18473</c:v>
                </c:pt>
                <c:pt idx="38">
                  <c:v>19613</c:v>
                </c:pt>
                <c:pt idx="39">
                  <c:v>20942</c:v>
                </c:pt>
                <c:pt idx="40">
                  <c:v>22086</c:v>
                </c:pt>
                <c:pt idx="41">
                  <c:v>22244</c:v>
                </c:pt>
                <c:pt idx="42">
                  <c:v>22411</c:v>
                </c:pt>
                <c:pt idx="43">
                  <c:v>23356</c:v>
                </c:pt>
                <c:pt idx="44">
                  <c:v>24484</c:v>
                </c:pt>
                <c:pt idx="45">
                  <c:v>25796</c:v>
                </c:pt>
                <c:pt idx="46">
                  <c:v>27510</c:v>
                </c:pt>
                <c:pt idx="47">
                  <c:v>28974</c:v>
                </c:pt>
                <c:pt idx="48">
                  <c:v>29315</c:v>
                </c:pt>
                <c:pt idx="49">
                  <c:v>29400</c:v>
                </c:pt>
                <c:pt idx="50">
                  <c:v>30346</c:v>
                </c:pt>
                <c:pt idx="51">
                  <c:v>31556</c:v>
                </c:pt>
                <c:pt idx="52">
                  <c:v>32841</c:v>
                </c:pt>
                <c:pt idx="53">
                  <c:v>34197</c:v>
                </c:pt>
                <c:pt idx="54">
                  <c:v>35472</c:v>
                </c:pt>
                <c:pt idx="55">
                  <c:v>35608</c:v>
                </c:pt>
                <c:pt idx="56">
                  <c:v>35671</c:v>
                </c:pt>
                <c:pt idx="57">
                  <c:v>36536</c:v>
                </c:pt>
                <c:pt idx="58">
                  <c:v>37577</c:v>
                </c:pt>
                <c:pt idx="59">
                  <c:v>38972</c:v>
                </c:pt>
                <c:pt idx="60">
                  <c:v>40632</c:v>
                </c:pt>
                <c:pt idx="61">
                  <c:v>42587</c:v>
                </c:pt>
                <c:pt idx="62">
                  <c:v>42903</c:v>
                </c:pt>
                <c:pt idx="63">
                  <c:v>43044</c:v>
                </c:pt>
                <c:pt idx="64">
                  <c:v>45701</c:v>
                </c:pt>
                <c:pt idx="65">
                  <c:v>51043</c:v>
                </c:pt>
                <c:pt idx="66">
                  <c:v>60136</c:v>
                </c:pt>
                <c:pt idx="67">
                  <c:v>72433</c:v>
                </c:pt>
                <c:pt idx="68">
                  <c:v>84366</c:v>
                </c:pt>
                <c:pt idx="69">
                  <c:v>89336</c:v>
                </c:pt>
                <c:pt idx="70">
                  <c:v>93957</c:v>
                </c:pt>
                <c:pt idx="71">
                  <c:v>107981</c:v>
                </c:pt>
                <c:pt idx="72">
                  <c:v>125435</c:v>
                </c:pt>
                <c:pt idx="73">
                  <c:v>148083</c:v>
                </c:pt>
                <c:pt idx="74">
                  <c:v>173002</c:v>
                </c:pt>
                <c:pt idx="75">
                  <c:v>195419</c:v>
                </c:pt>
                <c:pt idx="76">
                  <c:v>205882</c:v>
                </c:pt>
                <c:pt idx="77">
                  <c:v>213509</c:v>
                </c:pt>
                <c:pt idx="78">
                  <c:v>231357</c:v>
                </c:pt>
                <c:pt idx="79">
                  <c:v>254177</c:v>
                </c:pt>
                <c:pt idx="80">
                  <c:v>277472</c:v>
                </c:pt>
                <c:pt idx="81">
                  <c:v>301197</c:v>
                </c:pt>
                <c:pt idx="82">
                  <c:v>320963</c:v>
                </c:pt>
                <c:pt idx="83">
                  <c:v>330248</c:v>
                </c:pt>
                <c:pt idx="84">
                  <c:v>335104</c:v>
                </c:pt>
                <c:pt idx="85">
                  <c:v>350838</c:v>
                </c:pt>
                <c:pt idx="86">
                  <c:v>368412</c:v>
                </c:pt>
                <c:pt idx="87">
                  <c:v>387183</c:v>
                </c:pt>
                <c:pt idx="88">
                  <c:v>405681</c:v>
                </c:pt>
                <c:pt idx="89">
                  <c:v>422012</c:v>
                </c:pt>
                <c:pt idx="90">
                  <c:v>429061</c:v>
                </c:pt>
                <c:pt idx="91">
                  <c:v>433260</c:v>
                </c:pt>
                <c:pt idx="92">
                  <c:v>450230</c:v>
                </c:pt>
                <c:pt idx="93">
                  <c:v>471223</c:v>
                </c:pt>
                <c:pt idx="94">
                  <c:v>494752</c:v>
                </c:pt>
                <c:pt idx="95">
                  <c:v>522599</c:v>
                </c:pt>
                <c:pt idx="96">
                  <c:v>532983</c:v>
                </c:pt>
                <c:pt idx="97">
                  <c:v>540419</c:v>
                </c:pt>
                <c:pt idx="98">
                  <c:v>546236</c:v>
                </c:pt>
                <c:pt idx="99">
                  <c:v>551426</c:v>
                </c:pt>
                <c:pt idx="100">
                  <c:v>574434</c:v>
                </c:pt>
                <c:pt idx="101">
                  <c:v>597929</c:v>
                </c:pt>
                <c:pt idx="102">
                  <c:v>636808</c:v>
                </c:pt>
                <c:pt idx="103">
                  <c:v>672290</c:v>
                </c:pt>
                <c:pt idx="104">
                  <c:v>689554</c:v>
                </c:pt>
                <c:pt idx="105">
                  <c:v>701591</c:v>
                </c:pt>
                <c:pt idx="106">
                  <c:v>737262</c:v>
                </c:pt>
                <c:pt idx="107">
                  <c:v>770390</c:v>
                </c:pt>
                <c:pt idx="108">
                  <c:v>806724</c:v>
                </c:pt>
                <c:pt idx="109">
                  <c:v>842509</c:v>
                </c:pt>
                <c:pt idx="110">
                  <c:v>870697</c:v>
                </c:pt>
                <c:pt idx="111">
                  <c:v>880445</c:v>
                </c:pt>
                <c:pt idx="112">
                  <c:v>888193</c:v>
                </c:pt>
                <c:pt idx="113">
                  <c:v>908911</c:v>
                </c:pt>
                <c:pt idx="114">
                  <c:v>928851</c:v>
                </c:pt>
                <c:pt idx="115">
                  <c:v>946246</c:v>
                </c:pt>
                <c:pt idx="116">
                  <c:v>966012</c:v>
                </c:pt>
                <c:pt idx="117">
                  <c:v>980223</c:v>
                </c:pt>
                <c:pt idx="118">
                  <c:v>986301</c:v>
                </c:pt>
                <c:pt idx="119">
                  <c:v>990278</c:v>
                </c:pt>
                <c:pt idx="120">
                  <c:v>1000756</c:v>
                </c:pt>
                <c:pt idx="121">
                  <c:v>1013392</c:v>
                </c:pt>
                <c:pt idx="122">
                  <c:v>1026914</c:v>
                </c:pt>
                <c:pt idx="123">
                  <c:v>1041220</c:v>
                </c:pt>
                <c:pt idx="124">
                  <c:v>1050820</c:v>
                </c:pt>
                <c:pt idx="125">
                  <c:v>1054325</c:v>
                </c:pt>
                <c:pt idx="126">
                  <c:v>1056817</c:v>
                </c:pt>
                <c:pt idx="127">
                  <c:v>1064262</c:v>
                </c:pt>
                <c:pt idx="128">
                  <c:v>1073752</c:v>
                </c:pt>
                <c:pt idx="129">
                  <c:v>1083945</c:v>
                </c:pt>
                <c:pt idx="130">
                  <c:v>1094754</c:v>
                </c:pt>
                <c:pt idx="131">
                  <c:v>1102951</c:v>
                </c:pt>
                <c:pt idx="132">
                  <c:v>1105375</c:v>
                </c:pt>
                <c:pt idx="133">
                  <c:v>1107092</c:v>
                </c:pt>
                <c:pt idx="134">
                  <c:v>1113955</c:v>
                </c:pt>
                <c:pt idx="135">
                  <c:v>1122300</c:v>
                </c:pt>
                <c:pt idx="136">
                  <c:v>1130216</c:v>
                </c:pt>
                <c:pt idx="137">
                  <c:v>1138068</c:v>
                </c:pt>
                <c:pt idx="138">
                  <c:v>1143292</c:v>
                </c:pt>
                <c:pt idx="139">
                  <c:v>1145117</c:v>
                </c:pt>
                <c:pt idx="140">
                  <c:v>1146478</c:v>
                </c:pt>
                <c:pt idx="141">
                  <c:v>1151327</c:v>
                </c:pt>
                <c:pt idx="142">
                  <c:v>1160030</c:v>
                </c:pt>
                <c:pt idx="143">
                  <c:v>1168880</c:v>
                </c:pt>
                <c:pt idx="144">
                  <c:v>1184627</c:v>
                </c:pt>
                <c:pt idx="145">
                  <c:v>1198686</c:v>
                </c:pt>
                <c:pt idx="146">
                  <c:v>1204781</c:v>
                </c:pt>
                <c:pt idx="147">
                  <c:v>1210170</c:v>
                </c:pt>
                <c:pt idx="148">
                  <c:v>1227299</c:v>
                </c:pt>
                <c:pt idx="149">
                  <c:v>1243901</c:v>
                </c:pt>
                <c:pt idx="150">
                  <c:v>1263083</c:v>
                </c:pt>
                <c:pt idx="151">
                  <c:v>1283595</c:v>
                </c:pt>
                <c:pt idx="152">
                  <c:v>1301214</c:v>
                </c:pt>
                <c:pt idx="153">
                  <c:v>1307017</c:v>
                </c:pt>
                <c:pt idx="154">
                  <c:v>1312659</c:v>
                </c:pt>
                <c:pt idx="155">
                  <c:v>1327732</c:v>
                </c:pt>
                <c:pt idx="156">
                  <c:v>1343382</c:v>
                </c:pt>
                <c:pt idx="157">
                  <c:v>1358938</c:v>
                </c:pt>
                <c:pt idx="158">
                  <c:v>1375555</c:v>
                </c:pt>
                <c:pt idx="159">
                  <c:v>1389324</c:v>
                </c:pt>
                <c:pt idx="160">
                  <c:v>1393747</c:v>
                </c:pt>
                <c:pt idx="161">
                  <c:v>1396565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List1!$B$3:$FG$3</c:f>
              <c:numCache>
                <c:formatCode>General</c:formatCode>
                <c:ptCount val="162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2248</c:v>
                </c:pt>
                <c:pt idx="13">
                  <c:v>2395</c:v>
                </c:pt>
                <c:pt idx="14">
                  <c:v>2526</c:v>
                </c:pt>
                <c:pt idx="15">
                  <c:v>2988</c:v>
                </c:pt>
                <c:pt idx="16">
                  <c:v>3694</c:v>
                </c:pt>
                <c:pt idx="17">
                  <c:v>4449</c:v>
                </c:pt>
                <c:pt idx="18">
                  <c:v>5327</c:v>
                </c:pt>
                <c:pt idx="19">
                  <c:v>6142</c:v>
                </c:pt>
                <c:pt idx="20">
                  <c:v>6308</c:v>
                </c:pt>
                <c:pt idx="21">
                  <c:v>6420</c:v>
                </c:pt>
                <c:pt idx="22">
                  <c:v>7135</c:v>
                </c:pt>
                <c:pt idx="23">
                  <c:v>7868</c:v>
                </c:pt>
                <c:pt idx="24">
                  <c:v>8564</c:v>
                </c:pt>
                <c:pt idx="25">
                  <c:v>9215</c:v>
                </c:pt>
                <c:pt idx="26">
                  <c:v>9690</c:v>
                </c:pt>
                <c:pt idx="27">
                  <c:v>9791</c:v>
                </c:pt>
                <c:pt idx="28">
                  <c:v>9879</c:v>
                </c:pt>
                <c:pt idx="29">
                  <c:v>10306</c:v>
                </c:pt>
                <c:pt idx="30">
                  <c:v>10879</c:v>
                </c:pt>
                <c:pt idx="31">
                  <c:v>11317</c:v>
                </c:pt>
                <c:pt idx="32">
                  <c:v>11778</c:v>
                </c:pt>
                <c:pt idx="33">
                  <c:v>12311</c:v>
                </c:pt>
                <c:pt idx="34">
                  <c:v>12429</c:v>
                </c:pt>
                <c:pt idx="35">
                  <c:v>12539</c:v>
                </c:pt>
                <c:pt idx="36">
                  <c:v>13064</c:v>
                </c:pt>
                <c:pt idx="37">
                  <c:v>13741</c:v>
                </c:pt>
                <c:pt idx="38">
                  <c:v>14501</c:v>
                </c:pt>
                <c:pt idx="39">
                  <c:v>15381</c:v>
                </c:pt>
                <c:pt idx="40">
                  <c:v>16161</c:v>
                </c:pt>
                <c:pt idx="41">
                  <c:v>16278</c:v>
                </c:pt>
                <c:pt idx="42">
                  <c:v>16367</c:v>
                </c:pt>
                <c:pt idx="43">
                  <c:v>17005</c:v>
                </c:pt>
                <c:pt idx="44">
                  <c:v>17717</c:v>
                </c:pt>
                <c:pt idx="45">
                  <c:v>18436</c:v>
                </c:pt>
                <c:pt idx="46">
                  <c:v>19332</c:v>
                </c:pt>
                <c:pt idx="47">
                  <c:v>20121</c:v>
                </c:pt>
                <c:pt idx="48">
                  <c:v>20255</c:v>
                </c:pt>
                <c:pt idx="49">
                  <c:v>20319</c:v>
                </c:pt>
                <c:pt idx="50">
                  <c:v>20825</c:v>
                </c:pt>
                <c:pt idx="51">
                  <c:v>21416</c:v>
                </c:pt>
                <c:pt idx="52">
                  <c:v>22012</c:v>
                </c:pt>
                <c:pt idx="53">
                  <c:v>22793</c:v>
                </c:pt>
                <c:pt idx="54">
                  <c:v>23406</c:v>
                </c:pt>
                <c:pt idx="55">
                  <c:v>23487</c:v>
                </c:pt>
                <c:pt idx="56">
                  <c:v>23521</c:v>
                </c:pt>
                <c:pt idx="57">
                  <c:v>23982</c:v>
                </c:pt>
                <c:pt idx="58">
                  <c:v>24620</c:v>
                </c:pt>
                <c:pt idx="59">
                  <c:v>25330</c:v>
                </c:pt>
                <c:pt idx="60">
                  <c:v>26115</c:v>
                </c:pt>
                <c:pt idx="61">
                  <c:v>26928</c:v>
                </c:pt>
                <c:pt idx="62">
                  <c:v>27004</c:v>
                </c:pt>
                <c:pt idx="63">
                  <c:v>27074</c:v>
                </c:pt>
                <c:pt idx="64">
                  <c:v>28113</c:v>
                </c:pt>
                <c:pt idx="65">
                  <c:v>29658</c:v>
                </c:pt>
                <c:pt idx="66">
                  <c:v>31302</c:v>
                </c:pt>
                <c:pt idx="67">
                  <c:v>33055</c:v>
                </c:pt>
                <c:pt idx="68">
                  <c:v>34470</c:v>
                </c:pt>
                <c:pt idx="69">
                  <c:v>35048</c:v>
                </c:pt>
                <c:pt idx="70">
                  <c:v>35697</c:v>
                </c:pt>
                <c:pt idx="71">
                  <c:v>36869</c:v>
                </c:pt>
                <c:pt idx="72">
                  <c:v>38267</c:v>
                </c:pt>
                <c:pt idx="73">
                  <c:v>39771</c:v>
                </c:pt>
                <c:pt idx="74">
                  <c:v>41597</c:v>
                </c:pt>
                <c:pt idx="75">
                  <c:v>43465</c:v>
                </c:pt>
                <c:pt idx="76">
                  <c:v>43928</c:v>
                </c:pt>
                <c:pt idx="77">
                  <c:v>44253</c:v>
                </c:pt>
                <c:pt idx="78">
                  <c:v>45595</c:v>
                </c:pt>
                <c:pt idx="79">
                  <c:v>47376</c:v>
                </c:pt>
                <c:pt idx="80">
                  <c:v>49141</c:v>
                </c:pt>
                <c:pt idx="81">
                  <c:v>50993</c:v>
                </c:pt>
                <c:pt idx="82">
                  <c:v>53076</c:v>
                </c:pt>
                <c:pt idx="83">
                  <c:v>53547</c:v>
                </c:pt>
                <c:pt idx="84">
                  <c:v>53724</c:v>
                </c:pt>
                <c:pt idx="85">
                  <c:v>55469</c:v>
                </c:pt>
                <c:pt idx="86">
                  <c:v>57442</c:v>
                </c:pt>
                <c:pt idx="87">
                  <c:v>59854</c:v>
                </c:pt>
                <c:pt idx="88">
                  <c:v>62202</c:v>
                </c:pt>
                <c:pt idx="89">
                  <c:v>64664</c:v>
                </c:pt>
                <c:pt idx="90">
                  <c:v>65235</c:v>
                </c:pt>
                <c:pt idx="91">
                  <c:v>65872</c:v>
                </c:pt>
                <c:pt idx="92">
                  <c:v>68520</c:v>
                </c:pt>
                <c:pt idx="93">
                  <c:v>71449</c:v>
                </c:pt>
                <c:pt idx="94">
                  <c:v>74441</c:v>
                </c:pt>
                <c:pt idx="95">
                  <c:v>77879</c:v>
                </c:pt>
                <c:pt idx="96">
                  <c:v>78893</c:v>
                </c:pt>
                <c:pt idx="97">
                  <c:v>79535</c:v>
                </c:pt>
                <c:pt idx="98">
                  <c:v>79951</c:v>
                </c:pt>
                <c:pt idx="99">
                  <c:v>80320</c:v>
                </c:pt>
                <c:pt idx="100">
                  <c:v>82688</c:v>
                </c:pt>
                <c:pt idx="101">
                  <c:v>85609</c:v>
                </c:pt>
                <c:pt idx="102">
                  <c:v>90167</c:v>
                </c:pt>
                <c:pt idx="103">
                  <c:v>95041</c:v>
                </c:pt>
                <c:pt idx="104">
                  <c:v>96917</c:v>
                </c:pt>
                <c:pt idx="105">
                  <c:v>97953</c:v>
                </c:pt>
                <c:pt idx="106">
                  <c:v>103343</c:v>
                </c:pt>
                <c:pt idx="107">
                  <c:v>108713</c:v>
                </c:pt>
                <c:pt idx="108">
                  <c:v>115588</c:v>
                </c:pt>
                <c:pt idx="109">
                  <c:v>126216</c:v>
                </c:pt>
                <c:pt idx="110">
                  <c:v>135846</c:v>
                </c:pt>
                <c:pt idx="111">
                  <c:v>140325</c:v>
                </c:pt>
                <c:pt idx="112">
                  <c:v>143070</c:v>
                </c:pt>
                <c:pt idx="113">
                  <c:v>158606</c:v>
                </c:pt>
                <c:pt idx="114">
                  <c:v>174614</c:v>
                </c:pt>
                <c:pt idx="115">
                  <c:v>196472</c:v>
                </c:pt>
                <c:pt idx="116">
                  <c:v>222198</c:v>
                </c:pt>
                <c:pt idx="117">
                  <c:v>242237</c:v>
                </c:pt>
                <c:pt idx="118">
                  <c:v>250374</c:v>
                </c:pt>
                <c:pt idx="119">
                  <c:v>256770</c:v>
                </c:pt>
                <c:pt idx="120">
                  <c:v>280339</c:v>
                </c:pt>
                <c:pt idx="121">
                  <c:v>300786</c:v>
                </c:pt>
                <c:pt idx="122">
                  <c:v>324142</c:v>
                </c:pt>
                <c:pt idx="123">
                  <c:v>344768</c:v>
                </c:pt>
                <c:pt idx="124">
                  <c:v>360195</c:v>
                </c:pt>
                <c:pt idx="125">
                  <c:v>363880</c:v>
                </c:pt>
                <c:pt idx="126">
                  <c:v>368543</c:v>
                </c:pt>
                <c:pt idx="127">
                  <c:v>381252</c:v>
                </c:pt>
                <c:pt idx="128">
                  <c:v>393610</c:v>
                </c:pt>
                <c:pt idx="129">
                  <c:v>406051</c:v>
                </c:pt>
                <c:pt idx="130">
                  <c:v>418542</c:v>
                </c:pt>
                <c:pt idx="131">
                  <c:v>428278</c:v>
                </c:pt>
                <c:pt idx="132">
                  <c:v>431731</c:v>
                </c:pt>
                <c:pt idx="133">
                  <c:v>434312</c:v>
                </c:pt>
                <c:pt idx="134">
                  <c:v>442642</c:v>
                </c:pt>
                <c:pt idx="135">
                  <c:v>451916</c:v>
                </c:pt>
                <c:pt idx="136">
                  <c:v>460365</c:v>
                </c:pt>
                <c:pt idx="137">
                  <c:v>468145</c:v>
                </c:pt>
                <c:pt idx="138">
                  <c:v>473843</c:v>
                </c:pt>
                <c:pt idx="139">
                  <c:v>476191</c:v>
                </c:pt>
                <c:pt idx="140">
                  <c:v>477983</c:v>
                </c:pt>
                <c:pt idx="141">
                  <c:v>483456</c:v>
                </c:pt>
                <c:pt idx="142">
                  <c:v>489396</c:v>
                </c:pt>
                <c:pt idx="143">
                  <c:v>495547</c:v>
                </c:pt>
                <c:pt idx="144">
                  <c:v>502509</c:v>
                </c:pt>
                <c:pt idx="145">
                  <c:v>508073</c:v>
                </c:pt>
                <c:pt idx="146">
                  <c:v>510601</c:v>
                </c:pt>
                <c:pt idx="147">
                  <c:v>512498</c:v>
                </c:pt>
                <c:pt idx="148">
                  <c:v>518657</c:v>
                </c:pt>
                <c:pt idx="149">
                  <c:v>524856</c:v>
                </c:pt>
                <c:pt idx="150">
                  <c:v>532123</c:v>
                </c:pt>
                <c:pt idx="151">
                  <c:v>542709</c:v>
                </c:pt>
                <c:pt idx="152">
                  <c:v>551586</c:v>
                </c:pt>
                <c:pt idx="153">
                  <c:v>556396</c:v>
                </c:pt>
                <c:pt idx="154">
                  <c:v>559473</c:v>
                </c:pt>
                <c:pt idx="155">
                  <c:v>574318</c:v>
                </c:pt>
                <c:pt idx="156">
                  <c:v>589976</c:v>
                </c:pt>
                <c:pt idx="157">
                  <c:v>611277</c:v>
                </c:pt>
                <c:pt idx="158">
                  <c:v>635711</c:v>
                </c:pt>
                <c:pt idx="159">
                  <c:v>654885</c:v>
                </c:pt>
                <c:pt idx="160">
                  <c:v>663434</c:v>
                </c:pt>
                <c:pt idx="161">
                  <c:v>669741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List1!$B$4:$FG$4</c:f>
              <c:numCache>
                <c:formatCode>General</c:formatCode>
                <c:ptCount val="162"/>
                <c:pt idx="0">
                  <c:v>26</c:v>
                </c:pt>
                <c:pt idx="1">
                  <c:v>125</c:v>
                </c:pt>
                <c:pt idx="2">
                  <c:v>405</c:v>
                </c:pt>
                <c:pt idx="3">
                  <c:v>599</c:v>
                </c:pt>
                <c:pt idx="4">
                  <c:v>717</c:v>
                </c:pt>
                <c:pt idx="5">
                  <c:v>720</c:v>
                </c:pt>
                <c:pt idx="6">
                  <c:v>732</c:v>
                </c:pt>
                <c:pt idx="7">
                  <c:v>735</c:v>
                </c:pt>
                <c:pt idx="8">
                  <c:v>766</c:v>
                </c:pt>
                <c:pt idx="9">
                  <c:v>807</c:v>
                </c:pt>
                <c:pt idx="10">
                  <c:v>874</c:v>
                </c:pt>
                <c:pt idx="11">
                  <c:v>1277</c:v>
                </c:pt>
                <c:pt idx="12">
                  <c:v>2136</c:v>
                </c:pt>
                <c:pt idx="13">
                  <c:v>2322</c:v>
                </c:pt>
                <c:pt idx="14">
                  <c:v>2429</c:v>
                </c:pt>
                <c:pt idx="15">
                  <c:v>3065</c:v>
                </c:pt>
                <c:pt idx="16">
                  <c:v>4723</c:v>
                </c:pt>
                <c:pt idx="17">
                  <c:v>6423</c:v>
                </c:pt>
                <c:pt idx="18">
                  <c:v>8710</c:v>
                </c:pt>
                <c:pt idx="19">
                  <c:v>11004</c:v>
                </c:pt>
                <c:pt idx="20">
                  <c:v>12512</c:v>
                </c:pt>
                <c:pt idx="21">
                  <c:v>14164</c:v>
                </c:pt>
                <c:pt idx="22">
                  <c:v>18921</c:v>
                </c:pt>
                <c:pt idx="23">
                  <c:v>24631</c:v>
                </c:pt>
                <c:pt idx="24">
                  <c:v>31226</c:v>
                </c:pt>
                <c:pt idx="25">
                  <c:v>39525</c:v>
                </c:pt>
                <c:pt idx="26">
                  <c:v>48480</c:v>
                </c:pt>
                <c:pt idx="27">
                  <c:v>50950</c:v>
                </c:pt>
                <c:pt idx="28">
                  <c:v>52787</c:v>
                </c:pt>
                <c:pt idx="29">
                  <c:v>58936</c:v>
                </c:pt>
                <c:pt idx="30">
                  <c:v>65298</c:v>
                </c:pt>
                <c:pt idx="31">
                  <c:v>70795</c:v>
                </c:pt>
                <c:pt idx="32">
                  <c:v>75437</c:v>
                </c:pt>
                <c:pt idx="33">
                  <c:v>79778</c:v>
                </c:pt>
                <c:pt idx="34">
                  <c:v>80406</c:v>
                </c:pt>
                <c:pt idx="35">
                  <c:v>81065</c:v>
                </c:pt>
                <c:pt idx="36">
                  <c:v>84004</c:v>
                </c:pt>
                <c:pt idx="37">
                  <c:v>87330</c:v>
                </c:pt>
                <c:pt idx="38">
                  <c:v>90927</c:v>
                </c:pt>
                <c:pt idx="39">
                  <c:v>95704</c:v>
                </c:pt>
                <c:pt idx="40">
                  <c:v>100449</c:v>
                </c:pt>
                <c:pt idx="41">
                  <c:v>102228</c:v>
                </c:pt>
                <c:pt idx="42">
                  <c:v>104335</c:v>
                </c:pt>
                <c:pt idx="43">
                  <c:v>110398</c:v>
                </c:pt>
                <c:pt idx="44">
                  <c:v>117996</c:v>
                </c:pt>
                <c:pt idx="45">
                  <c:v>126730</c:v>
                </c:pt>
                <c:pt idx="46">
                  <c:v>137938</c:v>
                </c:pt>
                <c:pt idx="47">
                  <c:v>149317</c:v>
                </c:pt>
                <c:pt idx="48">
                  <c:v>152228</c:v>
                </c:pt>
                <c:pt idx="49">
                  <c:v>154019</c:v>
                </c:pt>
                <c:pt idx="50">
                  <c:v>162906</c:v>
                </c:pt>
                <c:pt idx="51">
                  <c:v>173482</c:v>
                </c:pt>
                <c:pt idx="52">
                  <c:v>183642</c:v>
                </c:pt>
                <c:pt idx="53">
                  <c:v>195403</c:v>
                </c:pt>
                <c:pt idx="54">
                  <c:v>206554</c:v>
                </c:pt>
                <c:pt idx="55">
                  <c:v>208737</c:v>
                </c:pt>
                <c:pt idx="56">
                  <c:v>210362</c:v>
                </c:pt>
                <c:pt idx="57">
                  <c:v>220356</c:v>
                </c:pt>
                <c:pt idx="58">
                  <c:v>232311</c:v>
                </c:pt>
                <c:pt idx="59">
                  <c:v>243484</c:v>
                </c:pt>
                <c:pt idx="60">
                  <c:v>256809</c:v>
                </c:pt>
                <c:pt idx="61">
                  <c:v>268184</c:v>
                </c:pt>
                <c:pt idx="62">
                  <c:v>270397</c:v>
                </c:pt>
                <c:pt idx="63">
                  <c:v>272058</c:v>
                </c:pt>
                <c:pt idx="64">
                  <c:v>281980</c:v>
                </c:pt>
                <c:pt idx="65">
                  <c:v>291844</c:v>
                </c:pt>
                <c:pt idx="66">
                  <c:v>302182</c:v>
                </c:pt>
                <c:pt idx="67">
                  <c:v>312955</c:v>
                </c:pt>
                <c:pt idx="68">
                  <c:v>321746</c:v>
                </c:pt>
                <c:pt idx="69">
                  <c:v>324271</c:v>
                </c:pt>
                <c:pt idx="70">
                  <c:v>326501</c:v>
                </c:pt>
                <c:pt idx="71">
                  <c:v>334273</c:v>
                </c:pt>
                <c:pt idx="72">
                  <c:v>343713</c:v>
                </c:pt>
                <c:pt idx="73">
                  <c:v>353865</c:v>
                </c:pt>
                <c:pt idx="74">
                  <c:v>364489</c:v>
                </c:pt>
                <c:pt idx="75">
                  <c:v>372966</c:v>
                </c:pt>
                <c:pt idx="76">
                  <c:v>375347</c:v>
                </c:pt>
                <c:pt idx="77">
                  <c:v>376996</c:v>
                </c:pt>
                <c:pt idx="78">
                  <c:v>384492</c:v>
                </c:pt>
                <c:pt idx="79">
                  <c:v>394509</c:v>
                </c:pt>
                <c:pt idx="80">
                  <c:v>403999</c:v>
                </c:pt>
                <c:pt idx="81">
                  <c:v>415362</c:v>
                </c:pt>
                <c:pt idx="82">
                  <c:v>426240</c:v>
                </c:pt>
                <c:pt idx="83">
                  <c:v>428610</c:v>
                </c:pt>
                <c:pt idx="84">
                  <c:v>430219</c:v>
                </c:pt>
                <c:pt idx="85">
                  <c:v>437912</c:v>
                </c:pt>
                <c:pt idx="86">
                  <c:v>445759</c:v>
                </c:pt>
                <c:pt idx="87">
                  <c:v>453688</c:v>
                </c:pt>
                <c:pt idx="88">
                  <c:v>463387</c:v>
                </c:pt>
                <c:pt idx="89">
                  <c:v>471085</c:v>
                </c:pt>
                <c:pt idx="90">
                  <c:v>472951</c:v>
                </c:pt>
                <c:pt idx="91">
                  <c:v>474284</c:v>
                </c:pt>
                <c:pt idx="92">
                  <c:v>480774</c:v>
                </c:pt>
                <c:pt idx="93">
                  <c:v>487107</c:v>
                </c:pt>
                <c:pt idx="94">
                  <c:v>494025</c:v>
                </c:pt>
                <c:pt idx="95">
                  <c:v>501240</c:v>
                </c:pt>
                <c:pt idx="96">
                  <c:v>503284</c:v>
                </c:pt>
                <c:pt idx="97">
                  <c:v>504771</c:v>
                </c:pt>
                <c:pt idx="98">
                  <c:v>506101</c:v>
                </c:pt>
                <c:pt idx="99">
                  <c:v>507004</c:v>
                </c:pt>
                <c:pt idx="100">
                  <c:v>511404</c:v>
                </c:pt>
                <c:pt idx="101">
                  <c:v>515790</c:v>
                </c:pt>
                <c:pt idx="102">
                  <c:v>521914</c:v>
                </c:pt>
                <c:pt idx="103">
                  <c:v>526908</c:v>
                </c:pt>
                <c:pt idx="104">
                  <c:v>528692</c:v>
                </c:pt>
                <c:pt idx="105">
                  <c:v>529761</c:v>
                </c:pt>
                <c:pt idx="106">
                  <c:v>533168</c:v>
                </c:pt>
                <c:pt idx="107">
                  <c:v>536766</c:v>
                </c:pt>
                <c:pt idx="108">
                  <c:v>540182</c:v>
                </c:pt>
                <c:pt idx="109">
                  <c:v>544235</c:v>
                </c:pt>
                <c:pt idx="110">
                  <c:v>547557</c:v>
                </c:pt>
                <c:pt idx="111">
                  <c:v>548274</c:v>
                </c:pt>
                <c:pt idx="112">
                  <c:v>548814</c:v>
                </c:pt>
                <c:pt idx="113">
                  <c:v>551139</c:v>
                </c:pt>
                <c:pt idx="114">
                  <c:v>553571</c:v>
                </c:pt>
                <c:pt idx="115">
                  <c:v>555857</c:v>
                </c:pt>
                <c:pt idx="116">
                  <c:v>558461</c:v>
                </c:pt>
                <c:pt idx="117">
                  <c:v>560328</c:v>
                </c:pt>
                <c:pt idx="118">
                  <c:v>560905</c:v>
                </c:pt>
                <c:pt idx="119">
                  <c:v>561251</c:v>
                </c:pt>
                <c:pt idx="120">
                  <c:v>562728</c:v>
                </c:pt>
                <c:pt idx="121">
                  <c:v>564392</c:v>
                </c:pt>
                <c:pt idx="122">
                  <c:v>566330</c:v>
                </c:pt>
                <c:pt idx="123">
                  <c:v>568602</c:v>
                </c:pt>
                <c:pt idx="124">
                  <c:v>570022</c:v>
                </c:pt>
                <c:pt idx="125">
                  <c:v>570375</c:v>
                </c:pt>
                <c:pt idx="126">
                  <c:v>570721</c:v>
                </c:pt>
                <c:pt idx="127">
                  <c:v>571870</c:v>
                </c:pt>
                <c:pt idx="128">
                  <c:v>573610</c:v>
                </c:pt>
                <c:pt idx="129">
                  <c:v>575476</c:v>
                </c:pt>
                <c:pt idx="130">
                  <c:v>577751</c:v>
                </c:pt>
                <c:pt idx="131">
                  <c:v>579552</c:v>
                </c:pt>
                <c:pt idx="132">
                  <c:v>579918</c:v>
                </c:pt>
                <c:pt idx="133">
                  <c:v>580276</c:v>
                </c:pt>
                <c:pt idx="134">
                  <c:v>582253</c:v>
                </c:pt>
                <c:pt idx="135">
                  <c:v>584867</c:v>
                </c:pt>
                <c:pt idx="136">
                  <c:v>587492</c:v>
                </c:pt>
                <c:pt idx="137">
                  <c:v>590123</c:v>
                </c:pt>
                <c:pt idx="138">
                  <c:v>592163</c:v>
                </c:pt>
                <c:pt idx="139">
                  <c:v>592925</c:v>
                </c:pt>
                <c:pt idx="140">
                  <c:v>593585</c:v>
                </c:pt>
                <c:pt idx="141">
                  <c:v>595318</c:v>
                </c:pt>
                <c:pt idx="142">
                  <c:v>597831</c:v>
                </c:pt>
                <c:pt idx="143">
                  <c:v>600989</c:v>
                </c:pt>
                <c:pt idx="144">
                  <c:v>604644</c:v>
                </c:pt>
                <c:pt idx="145">
                  <c:v>607221</c:v>
                </c:pt>
                <c:pt idx="146">
                  <c:v>607890</c:v>
                </c:pt>
                <c:pt idx="147">
                  <c:v>608366</c:v>
                </c:pt>
                <c:pt idx="148">
                  <c:v>611277</c:v>
                </c:pt>
                <c:pt idx="149">
                  <c:v>614840</c:v>
                </c:pt>
                <c:pt idx="150">
                  <c:v>618272</c:v>
                </c:pt>
                <c:pt idx="151">
                  <c:v>621733</c:v>
                </c:pt>
                <c:pt idx="152">
                  <c:v>624412</c:v>
                </c:pt>
                <c:pt idx="153">
                  <c:v>624905</c:v>
                </c:pt>
                <c:pt idx="154">
                  <c:v>625394</c:v>
                </c:pt>
                <c:pt idx="155">
                  <c:v>627516</c:v>
                </c:pt>
                <c:pt idx="156">
                  <c:v>630468</c:v>
                </c:pt>
                <c:pt idx="157">
                  <c:v>634125</c:v>
                </c:pt>
                <c:pt idx="158">
                  <c:v>637730</c:v>
                </c:pt>
                <c:pt idx="159">
                  <c:v>640295</c:v>
                </c:pt>
                <c:pt idx="160">
                  <c:v>640889</c:v>
                </c:pt>
                <c:pt idx="161">
                  <c:v>641206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List1!$B$5:$FG$5</c:f>
              <c:numCache>
                <c:formatCode>General</c:formatCode>
                <c:ptCount val="162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4829</c:v>
                </c:pt>
                <c:pt idx="13">
                  <c:v>5043</c:v>
                </c:pt>
                <c:pt idx="14">
                  <c:v>5230</c:v>
                </c:pt>
                <c:pt idx="15">
                  <c:v>6267</c:v>
                </c:pt>
                <c:pt idx="16">
                  <c:v>7533</c:v>
                </c:pt>
                <c:pt idx="17">
                  <c:v>8877</c:v>
                </c:pt>
                <c:pt idx="18">
                  <c:v>10365</c:v>
                </c:pt>
                <c:pt idx="19">
                  <c:v>11745</c:v>
                </c:pt>
                <c:pt idx="20">
                  <c:v>11934</c:v>
                </c:pt>
                <c:pt idx="21">
                  <c:v>12073</c:v>
                </c:pt>
                <c:pt idx="22">
                  <c:v>13103</c:v>
                </c:pt>
                <c:pt idx="23">
                  <c:v>14263</c:v>
                </c:pt>
                <c:pt idx="24">
                  <c:v>15436</c:v>
                </c:pt>
                <c:pt idx="25">
                  <c:v>16506</c:v>
                </c:pt>
                <c:pt idx="26">
                  <c:v>17354</c:v>
                </c:pt>
                <c:pt idx="27">
                  <c:v>17550</c:v>
                </c:pt>
                <c:pt idx="28">
                  <c:v>17683</c:v>
                </c:pt>
                <c:pt idx="29">
                  <c:v>18421</c:v>
                </c:pt>
                <c:pt idx="30">
                  <c:v>19396</c:v>
                </c:pt>
                <c:pt idx="31">
                  <c:v>20348</c:v>
                </c:pt>
                <c:pt idx="32">
                  <c:v>21279</c:v>
                </c:pt>
                <c:pt idx="33">
                  <c:v>22414</c:v>
                </c:pt>
                <c:pt idx="34">
                  <c:v>22560</c:v>
                </c:pt>
                <c:pt idx="35">
                  <c:v>22681</c:v>
                </c:pt>
                <c:pt idx="36">
                  <c:v>23652</c:v>
                </c:pt>
                <c:pt idx="37">
                  <c:v>24859</c:v>
                </c:pt>
                <c:pt idx="38">
                  <c:v>26226</c:v>
                </c:pt>
                <c:pt idx="39">
                  <c:v>27711</c:v>
                </c:pt>
                <c:pt idx="40">
                  <c:v>29012</c:v>
                </c:pt>
                <c:pt idx="41">
                  <c:v>29162</c:v>
                </c:pt>
                <c:pt idx="42">
                  <c:v>29305</c:v>
                </c:pt>
                <c:pt idx="43">
                  <c:v>30374</c:v>
                </c:pt>
                <c:pt idx="44">
                  <c:v>31476</c:v>
                </c:pt>
                <c:pt idx="45">
                  <c:v>32703</c:v>
                </c:pt>
                <c:pt idx="46">
                  <c:v>33948</c:v>
                </c:pt>
                <c:pt idx="47">
                  <c:v>35092</c:v>
                </c:pt>
                <c:pt idx="48">
                  <c:v>35283</c:v>
                </c:pt>
                <c:pt idx="49">
                  <c:v>35363</c:v>
                </c:pt>
                <c:pt idx="50">
                  <c:v>36081</c:v>
                </c:pt>
                <c:pt idx="51">
                  <c:v>36832</c:v>
                </c:pt>
                <c:pt idx="52">
                  <c:v>37729</c:v>
                </c:pt>
                <c:pt idx="53">
                  <c:v>38688</c:v>
                </c:pt>
                <c:pt idx="54">
                  <c:v>39584</c:v>
                </c:pt>
                <c:pt idx="55">
                  <c:v>39675</c:v>
                </c:pt>
                <c:pt idx="56">
                  <c:v>39718</c:v>
                </c:pt>
                <c:pt idx="57">
                  <c:v>40415</c:v>
                </c:pt>
                <c:pt idx="58">
                  <c:v>41246</c:v>
                </c:pt>
                <c:pt idx="59">
                  <c:v>42189</c:v>
                </c:pt>
                <c:pt idx="60">
                  <c:v>43256</c:v>
                </c:pt>
                <c:pt idx="61">
                  <c:v>44318</c:v>
                </c:pt>
                <c:pt idx="62">
                  <c:v>44432</c:v>
                </c:pt>
                <c:pt idx="63">
                  <c:v>44639</c:v>
                </c:pt>
                <c:pt idx="64">
                  <c:v>46305</c:v>
                </c:pt>
                <c:pt idx="65">
                  <c:v>49504</c:v>
                </c:pt>
                <c:pt idx="66">
                  <c:v>52184</c:v>
                </c:pt>
                <c:pt idx="67">
                  <c:v>54656</c:v>
                </c:pt>
                <c:pt idx="68">
                  <c:v>56883</c:v>
                </c:pt>
                <c:pt idx="69">
                  <c:v>58003</c:v>
                </c:pt>
                <c:pt idx="70">
                  <c:v>58895</c:v>
                </c:pt>
                <c:pt idx="71">
                  <c:v>61147</c:v>
                </c:pt>
                <c:pt idx="72">
                  <c:v>63618</c:v>
                </c:pt>
                <c:pt idx="73">
                  <c:v>66220</c:v>
                </c:pt>
                <c:pt idx="74">
                  <c:v>68862</c:v>
                </c:pt>
                <c:pt idx="75">
                  <c:v>71191</c:v>
                </c:pt>
                <c:pt idx="76">
                  <c:v>72147</c:v>
                </c:pt>
                <c:pt idx="77">
                  <c:v>72784</c:v>
                </c:pt>
                <c:pt idx="78">
                  <c:v>74384</c:v>
                </c:pt>
                <c:pt idx="79">
                  <c:v>76773</c:v>
                </c:pt>
                <c:pt idx="80">
                  <c:v>79010</c:v>
                </c:pt>
                <c:pt idx="81">
                  <c:v>81201</c:v>
                </c:pt>
                <c:pt idx="82">
                  <c:v>83678</c:v>
                </c:pt>
                <c:pt idx="83">
                  <c:v>84530</c:v>
                </c:pt>
                <c:pt idx="84">
                  <c:v>84873</c:v>
                </c:pt>
                <c:pt idx="85">
                  <c:v>86904</c:v>
                </c:pt>
                <c:pt idx="86">
                  <c:v>89131</c:v>
                </c:pt>
                <c:pt idx="87">
                  <c:v>91383</c:v>
                </c:pt>
                <c:pt idx="88">
                  <c:v>93582</c:v>
                </c:pt>
                <c:pt idx="89">
                  <c:v>95993</c:v>
                </c:pt>
                <c:pt idx="90">
                  <c:v>96777</c:v>
                </c:pt>
                <c:pt idx="91">
                  <c:v>97447</c:v>
                </c:pt>
                <c:pt idx="92">
                  <c:v>99806</c:v>
                </c:pt>
                <c:pt idx="93">
                  <c:v>102560</c:v>
                </c:pt>
                <c:pt idx="94">
                  <c:v>105447</c:v>
                </c:pt>
                <c:pt idx="95">
                  <c:v>108645</c:v>
                </c:pt>
                <c:pt idx="96">
                  <c:v>109766</c:v>
                </c:pt>
                <c:pt idx="97">
                  <c:v>110627</c:v>
                </c:pt>
                <c:pt idx="98">
                  <c:v>111329</c:v>
                </c:pt>
                <c:pt idx="99">
                  <c:v>111805</c:v>
                </c:pt>
                <c:pt idx="100">
                  <c:v>114544</c:v>
                </c:pt>
                <c:pt idx="101">
                  <c:v>117230</c:v>
                </c:pt>
                <c:pt idx="102">
                  <c:v>120263</c:v>
                </c:pt>
                <c:pt idx="103">
                  <c:v>123985</c:v>
                </c:pt>
                <c:pt idx="104">
                  <c:v>125480</c:v>
                </c:pt>
                <c:pt idx="105">
                  <c:v>126310</c:v>
                </c:pt>
                <c:pt idx="106">
                  <c:v>129350</c:v>
                </c:pt>
                <c:pt idx="107">
                  <c:v>132471</c:v>
                </c:pt>
                <c:pt idx="108">
                  <c:v>135543</c:v>
                </c:pt>
                <c:pt idx="109">
                  <c:v>139196</c:v>
                </c:pt>
                <c:pt idx="110">
                  <c:v>143571</c:v>
                </c:pt>
                <c:pt idx="111">
                  <c:v>145393</c:v>
                </c:pt>
                <c:pt idx="112">
                  <c:v>146327</c:v>
                </c:pt>
                <c:pt idx="113">
                  <c:v>149461</c:v>
                </c:pt>
                <c:pt idx="114">
                  <c:v>152567</c:v>
                </c:pt>
                <c:pt idx="115">
                  <c:v>155779</c:v>
                </c:pt>
                <c:pt idx="116">
                  <c:v>159589</c:v>
                </c:pt>
                <c:pt idx="117">
                  <c:v>163260</c:v>
                </c:pt>
                <c:pt idx="118">
                  <c:v>164208</c:v>
                </c:pt>
                <c:pt idx="119">
                  <c:v>165063</c:v>
                </c:pt>
                <c:pt idx="120">
                  <c:v>167319</c:v>
                </c:pt>
                <c:pt idx="121">
                  <c:v>169763</c:v>
                </c:pt>
                <c:pt idx="122">
                  <c:v>172916</c:v>
                </c:pt>
                <c:pt idx="123">
                  <c:v>179428</c:v>
                </c:pt>
                <c:pt idx="124">
                  <c:v>187626</c:v>
                </c:pt>
                <c:pt idx="125">
                  <c:v>192012</c:v>
                </c:pt>
                <c:pt idx="126">
                  <c:v>196364</c:v>
                </c:pt>
                <c:pt idx="127">
                  <c:v>214028</c:v>
                </c:pt>
                <c:pt idx="128">
                  <c:v>233702</c:v>
                </c:pt>
                <c:pt idx="129">
                  <c:v>255724</c:v>
                </c:pt>
                <c:pt idx="130">
                  <c:v>278721</c:v>
                </c:pt>
                <c:pt idx="131">
                  <c:v>300864</c:v>
                </c:pt>
                <c:pt idx="132">
                  <c:v>308387</c:v>
                </c:pt>
                <c:pt idx="133">
                  <c:v>314925</c:v>
                </c:pt>
                <c:pt idx="134">
                  <c:v>330641</c:v>
                </c:pt>
                <c:pt idx="135">
                  <c:v>345886</c:v>
                </c:pt>
                <c:pt idx="136">
                  <c:v>359227</c:v>
                </c:pt>
                <c:pt idx="137">
                  <c:v>371223</c:v>
                </c:pt>
                <c:pt idx="138">
                  <c:v>384375</c:v>
                </c:pt>
                <c:pt idx="139">
                  <c:v>388730</c:v>
                </c:pt>
                <c:pt idx="140">
                  <c:v>392306</c:v>
                </c:pt>
                <c:pt idx="141">
                  <c:v>400191</c:v>
                </c:pt>
                <c:pt idx="142">
                  <c:v>408018</c:v>
                </c:pt>
                <c:pt idx="143">
                  <c:v>415645</c:v>
                </c:pt>
                <c:pt idx="144">
                  <c:v>423254</c:v>
                </c:pt>
                <c:pt idx="145">
                  <c:v>430738</c:v>
                </c:pt>
                <c:pt idx="146">
                  <c:v>434280</c:v>
                </c:pt>
                <c:pt idx="147">
                  <c:v>436729</c:v>
                </c:pt>
                <c:pt idx="148">
                  <c:v>441915</c:v>
                </c:pt>
                <c:pt idx="149">
                  <c:v>448396</c:v>
                </c:pt>
                <c:pt idx="150">
                  <c:v>455268</c:v>
                </c:pt>
                <c:pt idx="151">
                  <c:v>462354</c:v>
                </c:pt>
                <c:pt idx="152">
                  <c:v>469423</c:v>
                </c:pt>
                <c:pt idx="153">
                  <c:v>472285</c:v>
                </c:pt>
                <c:pt idx="154">
                  <c:v>474351</c:v>
                </c:pt>
                <c:pt idx="155">
                  <c:v>479776</c:v>
                </c:pt>
                <c:pt idx="156">
                  <c:v>485442</c:v>
                </c:pt>
                <c:pt idx="157">
                  <c:v>491261</c:v>
                </c:pt>
                <c:pt idx="158">
                  <c:v>497122</c:v>
                </c:pt>
                <c:pt idx="159">
                  <c:v>503374</c:v>
                </c:pt>
                <c:pt idx="160">
                  <c:v>505494</c:v>
                </c:pt>
                <c:pt idx="161">
                  <c:v>506792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List1!$B$6:$FG$6</c:f>
              <c:numCache>
                <c:formatCode>General</c:formatCode>
                <c:ptCount val="162"/>
                <c:pt idx="0">
                  <c:v>96</c:v>
                </c:pt>
                <c:pt idx="1">
                  <c:v>278</c:v>
                </c:pt>
                <c:pt idx="2">
                  <c:v>526</c:v>
                </c:pt>
                <c:pt idx="3">
                  <c:v>821</c:v>
                </c:pt>
                <c:pt idx="4">
                  <c:v>906</c:v>
                </c:pt>
                <c:pt idx="5">
                  <c:v>929</c:v>
                </c:pt>
                <c:pt idx="6">
                  <c:v>1036</c:v>
                </c:pt>
                <c:pt idx="7">
                  <c:v>1099</c:v>
                </c:pt>
                <c:pt idx="8">
                  <c:v>1389</c:v>
                </c:pt>
                <c:pt idx="9">
                  <c:v>1727</c:v>
                </c:pt>
                <c:pt idx="10">
                  <c:v>2189</c:v>
                </c:pt>
                <c:pt idx="11">
                  <c:v>2857</c:v>
                </c:pt>
                <c:pt idx="12">
                  <c:v>3606</c:v>
                </c:pt>
                <c:pt idx="13">
                  <c:v>3786</c:v>
                </c:pt>
                <c:pt idx="14">
                  <c:v>3928</c:v>
                </c:pt>
                <c:pt idx="15">
                  <c:v>4720</c:v>
                </c:pt>
                <c:pt idx="16">
                  <c:v>5742</c:v>
                </c:pt>
                <c:pt idx="17">
                  <c:v>6713</c:v>
                </c:pt>
                <c:pt idx="18">
                  <c:v>7838</c:v>
                </c:pt>
                <c:pt idx="19">
                  <c:v>8954</c:v>
                </c:pt>
                <c:pt idx="20">
                  <c:v>9136</c:v>
                </c:pt>
                <c:pt idx="21">
                  <c:v>9276</c:v>
                </c:pt>
                <c:pt idx="22">
                  <c:v>10181</c:v>
                </c:pt>
                <c:pt idx="23">
                  <c:v>11083</c:v>
                </c:pt>
                <c:pt idx="24">
                  <c:v>12051</c:v>
                </c:pt>
                <c:pt idx="25">
                  <c:v>12836</c:v>
                </c:pt>
                <c:pt idx="26">
                  <c:v>13403</c:v>
                </c:pt>
                <c:pt idx="27">
                  <c:v>13555</c:v>
                </c:pt>
                <c:pt idx="28">
                  <c:v>13655</c:v>
                </c:pt>
                <c:pt idx="29">
                  <c:v>14195</c:v>
                </c:pt>
                <c:pt idx="30">
                  <c:v>14901</c:v>
                </c:pt>
                <c:pt idx="31">
                  <c:v>15580</c:v>
                </c:pt>
                <c:pt idx="32">
                  <c:v>16353</c:v>
                </c:pt>
                <c:pt idx="33">
                  <c:v>17214</c:v>
                </c:pt>
                <c:pt idx="34">
                  <c:v>17330</c:v>
                </c:pt>
                <c:pt idx="35">
                  <c:v>17436</c:v>
                </c:pt>
                <c:pt idx="36">
                  <c:v>18214</c:v>
                </c:pt>
                <c:pt idx="37">
                  <c:v>19170</c:v>
                </c:pt>
                <c:pt idx="38">
                  <c:v>20135</c:v>
                </c:pt>
                <c:pt idx="39">
                  <c:v>21234</c:v>
                </c:pt>
                <c:pt idx="40">
                  <c:v>22326</c:v>
                </c:pt>
                <c:pt idx="41">
                  <c:v>22467</c:v>
                </c:pt>
                <c:pt idx="42">
                  <c:v>22566</c:v>
                </c:pt>
                <c:pt idx="43">
                  <c:v>23462</c:v>
                </c:pt>
                <c:pt idx="44">
                  <c:v>24306</c:v>
                </c:pt>
                <c:pt idx="45">
                  <c:v>25257</c:v>
                </c:pt>
                <c:pt idx="46">
                  <c:v>26315</c:v>
                </c:pt>
                <c:pt idx="47">
                  <c:v>27198</c:v>
                </c:pt>
                <c:pt idx="48">
                  <c:v>27342</c:v>
                </c:pt>
                <c:pt idx="49">
                  <c:v>27398</c:v>
                </c:pt>
                <c:pt idx="50">
                  <c:v>27990</c:v>
                </c:pt>
                <c:pt idx="51">
                  <c:v>28604</c:v>
                </c:pt>
                <c:pt idx="52">
                  <c:v>29284</c:v>
                </c:pt>
                <c:pt idx="53">
                  <c:v>30114</c:v>
                </c:pt>
                <c:pt idx="54">
                  <c:v>30759</c:v>
                </c:pt>
                <c:pt idx="55">
                  <c:v>30845</c:v>
                </c:pt>
                <c:pt idx="56">
                  <c:v>30886</c:v>
                </c:pt>
                <c:pt idx="57">
                  <c:v>31440</c:v>
                </c:pt>
                <c:pt idx="58">
                  <c:v>32120</c:v>
                </c:pt>
                <c:pt idx="59">
                  <c:v>32958</c:v>
                </c:pt>
                <c:pt idx="60">
                  <c:v>33826</c:v>
                </c:pt>
                <c:pt idx="61">
                  <c:v>34687</c:v>
                </c:pt>
                <c:pt idx="62">
                  <c:v>34778</c:v>
                </c:pt>
                <c:pt idx="63">
                  <c:v>34910</c:v>
                </c:pt>
                <c:pt idx="64">
                  <c:v>36352</c:v>
                </c:pt>
                <c:pt idx="65">
                  <c:v>39050</c:v>
                </c:pt>
                <c:pt idx="66">
                  <c:v>41422</c:v>
                </c:pt>
                <c:pt idx="67">
                  <c:v>43963</c:v>
                </c:pt>
                <c:pt idx="68">
                  <c:v>45867</c:v>
                </c:pt>
                <c:pt idx="69">
                  <c:v>46689</c:v>
                </c:pt>
                <c:pt idx="70">
                  <c:v>47361</c:v>
                </c:pt>
                <c:pt idx="71">
                  <c:v>49202</c:v>
                </c:pt>
                <c:pt idx="72">
                  <c:v>51313</c:v>
                </c:pt>
                <c:pt idx="73">
                  <c:v>53216</c:v>
                </c:pt>
                <c:pt idx="74">
                  <c:v>55308</c:v>
                </c:pt>
                <c:pt idx="75">
                  <c:v>56999</c:v>
                </c:pt>
                <c:pt idx="76">
                  <c:v>57600</c:v>
                </c:pt>
                <c:pt idx="77">
                  <c:v>57966</c:v>
                </c:pt>
                <c:pt idx="78">
                  <c:v>59115</c:v>
                </c:pt>
                <c:pt idx="79">
                  <c:v>60813</c:v>
                </c:pt>
                <c:pt idx="80">
                  <c:v>62420</c:v>
                </c:pt>
                <c:pt idx="81">
                  <c:v>63971</c:v>
                </c:pt>
                <c:pt idx="82">
                  <c:v>65859</c:v>
                </c:pt>
                <c:pt idx="83">
                  <c:v>66283</c:v>
                </c:pt>
                <c:pt idx="84">
                  <c:v>66473</c:v>
                </c:pt>
                <c:pt idx="85">
                  <c:v>68130</c:v>
                </c:pt>
                <c:pt idx="86">
                  <c:v>69898</c:v>
                </c:pt>
                <c:pt idx="87">
                  <c:v>71956</c:v>
                </c:pt>
                <c:pt idx="88">
                  <c:v>74061</c:v>
                </c:pt>
                <c:pt idx="89">
                  <c:v>76195</c:v>
                </c:pt>
                <c:pt idx="90">
                  <c:v>76693</c:v>
                </c:pt>
                <c:pt idx="91">
                  <c:v>77137</c:v>
                </c:pt>
                <c:pt idx="92">
                  <c:v>79468</c:v>
                </c:pt>
                <c:pt idx="93">
                  <c:v>82132</c:v>
                </c:pt>
                <c:pt idx="94">
                  <c:v>84645</c:v>
                </c:pt>
                <c:pt idx="95">
                  <c:v>87538</c:v>
                </c:pt>
                <c:pt idx="96">
                  <c:v>88319</c:v>
                </c:pt>
                <c:pt idx="97">
                  <c:v>89006</c:v>
                </c:pt>
                <c:pt idx="98">
                  <c:v>89431</c:v>
                </c:pt>
                <c:pt idx="99">
                  <c:v>89860</c:v>
                </c:pt>
                <c:pt idx="100">
                  <c:v>92135</c:v>
                </c:pt>
                <c:pt idx="101">
                  <c:v>94366</c:v>
                </c:pt>
                <c:pt idx="102">
                  <c:v>97504</c:v>
                </c:pt>
                <c:pt idx="103">
                  <c:v>100860</c:v>
                </c:pt>
                <c:pt idx="104">
                  <c:v>102093</c:v>
                </c:pt>
                <c:pt idx="105">
                  <c:v>102800</c:v>
                </c:pt>
                <c:pt idx="106">
                  <c:v>106015</c:v>
                </c:pt>
                <c:pt idx="107">
                  <c:v>109102</c:v>
                </c:pt>
                <c:pt idx="108">
                  <c:v>112419</c:v>
                </c:pt>
                <c:pt idx="109">
                  <c:v>116495</c:v>
                </c:pt>
                <c:pt idx="110">
                  <c:v>121133</c:v>
                </c:pt>
                <c:pt idx="111">
                  <c:v>122423</c:v>
                </c:pt>
                <c:pt idx="112">
                  <c:v>123272</c:v>
                </c:pt>
                <c:pt idx="113">
                  <c:v>126783</c:v>
                </c:pt>
                <c:pt idx="114">
                  <c:v>130326</c:v>
                </c:pt>
                <c:pt idx="115">
                  <c:v>134276</c:v>
                </c:pt>
                <c:pt idx="116">
                  <c:v>138807</c:v>
                </c:pt>
                <c:pt idx="117">
                  <c:v>143274</c:v>
                </c:pt>
                <c:pt idx="118">
                  <c:v>145178</c:v>
                </c:pt>
                <c:pt idx="119">
                  <c:v>148124</c:v>
                </c:pt>
                <c:pt idx="120">
                  <c:v>157125</c:v>
                </c:pt>
                <c:pt idx="121">
                  <c:v>170070</c:v>
                </c:pt>
                <c:pt idx="122">
                  <c:v>187370</c:v>
                </c:pt>
                <c:pt idx="123">
                  <c:v>209936</c:v>
                </c:pt>
                <c:pt idx="124">
                  <c:v>231396</c:v>
                </c:pt>
                <c:pt idx="125">
                  <c:v>238264</c:v>
                </c:pt>
                <c:pt idx="126">
                  <c:v>244105</c:v>
                </c:pt>
                <c:pt idx="127">
                  <c:v>265579</c:v>
                </c:pt>
                <c:pt idx="128">
                  <c:v>283178</c:v>
                </c:pt>
                <c:pt idx="129">
                  <c:v>302905</c:v>
                </c:pt>
                <c:pt idx="130">
                  <c:v>320777</c:v>
                </c:pt>
                <c:pt idx="131">
                  <c:v>337682</c:v>
                </c:pt>
                <c:pt idx="132">
                  <c:v>342461</c:v>
                </c:pt>
                <c:pt idx="133">
                  <c:v>346458</c:v>
                </c:pt>
                <c:pt idx="134">
                  <c:v>358001</c:v>
                </c:pt>
                <c:pt idx="135">
                  <c:v>369372</c:v>
                </c:pt>
                <c:pt idx="136">
                  <c:v>379184</c:v>
                </c:pt>
                <c:pt idx="137">
                  <c:v>388289</c:v>
                </c:pt>
                <c:pt idx="138">
                  <c:v>396332</c:v>
                </c:pt>
                <c:pt idx="139">
                  <c:v>399014</c:v>
                </c:pt>
                <c:pt idx="140">
                  <c:v>401038</c:v>
                </c:pt>
                <c:pt idx="141">
                  <c:v>406468</c:v>
                </c:pt>
                <c:pt idx="142">
                  <c:v>412327</c:v>
                </c:pt>
                <c:pt idx="143">
                  <c:v>418125</c:v>
                </c:pt>
                <c:pt idx="144">
                  <c:v>424346</c:v>
                </c:pt>
                <c:pt idx="145">
                  <c:v>429934</c:v>
                </c:pt>
                <c:pt idx="146">
                  <c:v>432499</c:v>
                </c:pt>
                <c:pt idx="147">
                  <c:v>434288</c:v>
                </c:pt>
                <c:pt idx="148">
                  <c:v>439206</c:v>
                </c:pt>
                <c:pt idx="149">
                  <c:v>444904</c:v>
                </c:pt>
                <c:pt idx="150">
                  <c:v>451153</c:v>
                </c:pt>
                <c:pt idx="151">
                  <c:v>457892</c:v>
                </c:pt>
                <c:pt idx="152">
                  <c:v>464304</c:v>
                </c:pt>
                <c:pt idx="153">
                  <c:v>466339</c:v>
                </c:pt>
                <c:pt idx="154">
                  <c:v>467866</c:v>
                </c:pt>
                <c:pt idx="155">
                  <c:v>473074</c:v>
                </c:pt>
                <c:pt idx="156">
                  <c:v>478659</c:v>
                </c:pt>
                <c:pt idx="157">
                  <c:v>484601</c:v>
                </c:pt>
                <c:pt idx="158">
                  <c:v>490626</c:v>
                </c:pt>
                <c:pt idx="159">
                  <c:v>496457</c:v>
                </c:pt>
                <c:pt idx="160">
                  <c:v>499060</c:v>
                </c:pt>
                <c:pt idx="161">
                  <c:v>502201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List1!$B$7:$FG$7</c:f>
              <c:numCache>
                <c:formatCode>General</c:formatCode>
                <c:ptCount val="162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5250</c:v>
                </c:pt>
                <c:pt idx="13">
                  <c:v>5443</c:v>
                </c:pt>
                <c:pt idx="14">
                  <c:v>5630</c:v>
                </c:pt>
                <c:pt idx="15">
                  <c:v>6695</c:v>
                </c:pt>
                <c:pt idx="16">
                  <c:v>8013</c:v>
                </c:pt>
                <c:pt idx="17">
                  <c:v>9443</c:v>
                </c:pt>
                <c:pt idx="18">
                  <c:v>10947</c:v>
                </c:pt>
                <c:pt idx="19">
                  <c:v>12393</c:v>
                </c:pt>
                <c:pt idx="20">
                  <c:v>12605</c:v>
                </c:pt>
                <c:pt idx="21">
                  <c:v>12766</c:v>
                </c:pt>
                <c:pt idx="22">
                  <c:v>13876</c:v>
                </c:pt>
                <c:pt idx="23">
                  <c:v>15018</c:v>
                </c:pt>
                <c:pt idx="24">
                  <c:v>16184</c:v>
                </c:pt>
                <c:pt idx="25">
                  <c:v>17294</c:v>
                </c:pt>
                <c:pt idx="26">
                  <c:v>18093</c:v>
                </c:pt>
                <c:pt idx="27">
                  <c:v>18302</c:v>
                </c:pt>
                <c:pt idx="28">
                  <c:v>18452</c:v>
                </c:pt>
                <c:pt idx="29">
                  <c:v>19159</c:v>
                </c:pt>
                <c:pt idx="30">
                  <c:v>20180</c:v>
                </c:pt>
                <c:pt idx="31">
                  <c:v>21185</c:v>
                </c:pt>
                <c:pt idx="32">
                  <c:v>22183</c:v>
                </c:pt>
                <c:pt idx="33">
                  <c:v>23402</c:v>
                </c:pt>
                <c:pt idx="34">
                  <c:v>23520</c:v>
                </c:pt>
                <c:pt idx="35">
                  <c:v>23650</c:v>
                </c:pt>
                <c:pt idx="36">
                  <c:v>24690</c:v>
                </c:pt>
                <c:pt idx="37">
                  <c:v>25965</c:v>
                </c:pt>
                <c:pt idx="38">
                  <c:v>27362</c:v>
                </c:pt>
                <c:pt idx="39">
                  <c:v>28907</c:v>
                </c:pt>
                <c:pt idx="40">
                  <c:v>30295</c:v>
                </c:pt>
                <c:pt idx="41">
                  <c:v>30451</c:v>
                </c:pt>
                <c:pt idx="42">
                  <c:v>30575</c:v>
                </c:pt>
                <c:pt idx="43">
                  <c:v>31627</c:v>
                </c:pt>
                <c:pt idx="44">
                  <c:v>32688</c:v>
                </c:pt>
                <c:pt idx="45">
                  <c:v>33863</c:v>
                </c:pt>
                <c:pt idx="46">
                  <c:v>35109</c:v>
                </c:pt>
                <c:pt idx="47">
                  <c:v>36269</c:v>
                </c:pt>
                <c:pt idx="48">
                  <c:v>36454</c:v>
                </c:pt>
                <c:pt idx="49">
                  <c:v>36538</c:v>
                </c:pt>
                <c:pt idx="50">
                  <c:v>37301</c:v>
                </c:pt>
                <c:pt idx="51">
                  <c:v>38090</c:v>
                </c:pt>
                <c:pt idx="52">
                  <c:v>38994</c:v>
                </c:pt>
                <c:pt idx="53">
                  <c:v>39938</c:v>
                </c:pt>
                <c:pt idx="54">
                  <c:v>40841</c:v>
                </c:pt>
                <c:pt idx="55">
                  <c:v>40931</c:v>
                </c:pt>
                <c:pt idx="56">
                  <c:v>40976</c:v>
                </c:pt>
                <c:pt idx="57">
                  <c:v>41653</c:v>
                </c:pt>
                <c:pt idx="58">
                  <c:v>42548</c:v>
                </c:pt>
                <c:pt idx="59">
                  <c:v>43481</c:v>
                </c:pt>
                <c:pt idx="60">
                  <c:v>44549</c:v>
                </c:pt>
                <c:pt idx="61">
                  <c:v>45543</c:v>
                </c:pt>
                <c:pt idx="62">
                  <c:v>45651</c:v>
                </c:pt>
                <c:pt idx="63">
                  <c:v>45813</c:v>
                </c:pt>
                <c:pt idx="64">
                  <c:v>46992</c:v>
                </c:pt>
                <c:pt idx="65">
                  <c:v>48787</c:v>
                </c:pt>
                <c:pt idx="66">
                  <c:v>50719</c:v>
                </c:pt>
                <c:pt idx="67">
                  <c:v>52454</c:v>
                </c:pt>
                <c:pt idx="68">
                  <c:v>54122</c:v>
                </c:pt>
                <c:pt idx="69">
                  <c:v>54867</c:v>
                </c:pt>
                <c:pt idx="70">
                  <c:v>55612</c:v>
                </c:pt>
                <c:pt idx="71">
                  <c:v>57249</c:v>
                </c:pt>
                <c:pt idx="72">
                  <c:v>59551</c:v>
                </c:pt>
                <c:pt idx="73">
                  <c:v>61419</c:v>
                </c:pt>
                <c:pt idx="74">
                  <c:v>63604</c:v>
                </c:pt>
                <c:pt idx="75">
                  <c:v>65617</c:v>
                </c:pt>
                <c:pt idx="76">
                  <c:v>66388</c:v>
                </c:pt>
                <c:pt idx="77">
                  <c:v>67005</c:v>
                </c:pt>
                <c:pt idx="78">
                  <c:v>68375</c:v>
                </c:pt>
                <c:pt idx="79">
                  <c:v>70669</c:v>
                </c:pt>
                <c:pt idx="80">
                  <c:v>72709</c:v>
                </c:pt>
                <c:pt idx="81">
                  <c:v>74839</c:v>
                </c:pt>
                <c:pt idx="82">
                  <c:v>77087</c:v>
                </c:pt>
                <c:pt idx="83">
                  <c:v>78090</c:v>
                </c:pt>
                <c:pt idx="84">
                  <c:v>78511</c:v>
                </c:pt>
                <c:pt idx="85">
                  <c:v>80253</c:v>
                </c:pt>
                <c:pt idx="86">
                  <c:v>82052</c:v>
                </c:pt>
                <c:pt idx="87">
                  <c:v>83866</c:v>
                </c:pt>
                <c:pt idx="88">
                  <c:v>85643</c:v>
                </c:pt>
                <c:pt idx="89">
                  <c:v>87771</c:v>
                </c:pt>
                <c:pt idx="90">
                  <c:v>88279</c:v>
                </c:pt>
                <c:pt idx="91">
                  <c:v>88759</c:v>
                </c:pt>
                <c:pt idx="92">
                  <c:v>90472</c:v>
                </c:pt>
                <c:pt idx="93">
                  <c:v>92858</c:v>
                </c:pt>
                <c:pt idx="94">
                  <c:v>95013</c:v>
                </c:pt>
                <c:pt idx="95">
                  <c:v>97534</c:v>
                </c:pt>
                <c:pt idx="96">
                  <c:v>98436</c:v>
                </c:pt>
                <c:pt idx="97">
                  <c:v>99136</c:v>
                </c:pt>
                <c:pt idx="98">
                  <c:v>99700</c:v>
                </c:pt>
                <c:pt idx="99">
                  <c:v>100217</c:v>
                </c:pt>
                <c:pt idx="100">
                  <c:v>102461</c:v>
                </c:pt>
                <c:pt idx="101">
                  <c:v>104648</c:v>
                </c:pt>
                <c:pt idx="102">
                  <c:v>107345</c:v>
                </c:pt>
                <c:pt idx="103">
                  <c:v>110529</c:v>
                </c:pt>
                <c:pt idx="104">
                  <c:v>111800</c:v>
                </c:pt>
                <c:pt idx="105">
                  <c:v>112687</c:v>
                </c:pt>
                <c:pt idx="106">
                  <c:v>115312</c:v>
                </c:pt>
                <c:pt idx="107">
                  <c:v>118430</c:v>
                </c:pt>
                <c:pt idx="108">
                  <c:v>121412</c:v>
                </c:pt>
                <c:pt idx="109">
                  <c:v>124563</c:v>
                </c:pt>
                <c:pt idx="110">
                  <c:v>128560</c:v>
                </c:pt>
                <c:pt idx="111">
                  <c:v>130379</c:v>
                </c:pt>
                <c:pt idx="112">
                  <c:v>131242</c:v>
                </c:pt>
                <c:pt idx="113">
                  <c:v>134209</c:v>
                </c:pt>
                <c:pt idx="114">
                  <c:v>136934</c:v>
                </c:pt>
                <c:pt idx="115">
                  <c:v>139642</c:v>
                </c:pt>
                <c:pt idx="116">
                  <c:v>142784</c:v>
                </c:pt>
                <c:pt idx="117">
                  <c:v>146116</c:v>
                </c:pt>
                <c:pt idx="118">
                  <c:v>147018</c:v>
                </c:pt>
                <c:pt idx="119">
                  <c:v>147727</c:v>
                </c:pt>
                <c:pt idx="120">
                  <c:v>149450</c:v>
                </c:pt>
                <c:pt idx="121">
                  <c:v>151433</c:v>
                </c:pt>
                <c:pt idx="122">
                  <c:v>153872</c:v>
                </c:pt>
                <c:pt idx="123">
                  <c:v>156436</c:v>
                </c:pt>
                <c:pt idx="124">
                  <c:v>159259</c:v>
                </c:pt>
                <c:pt idx="125">
                  <c:v>160058</c:v>
                </c:pt>
                <c:pt idx="126">
                  <c:v>160781</c:v>
                </c:pt>
                <c:pt idx="127">
                  <c:v>163069</c:v>
                </c:pt>
                <c:pt idx="128">
                  <c:v>165721</c:v>
                </c:pt>
                <c:pt idx="129">
                  <c:v>169526</c:v>
                </c:pt>
                <c:pt idx="130">
                  <c:v>179447</c:v>
                </c:pt>
                <c:pt idx="131">
                  <c:v>191721</c:v>
                </c:pt>
                <c:pt idx="132">
                  <c:v>199309</c:v>
                </c:pt>
                <c:pt idx="133">
                  <c:v>205828</c:v>
                </c:pt>
                <c:pt idx="134">
                  <c:v>228790</c:v>
                </c:pt>
                <c:pt idx="135">
                  <c:v>252043</c:v>
                </c:pt>
                <c:pt idx="136">
                  <c:v>277950</c:v>
                </c:pt>
                <c:pt idx="137">
                  <c:v>300626</c:v>
                </c:pt>
                <c:pt idx="138">
                  <c:v>322947</c:v>
                </c:pt>
                <c:pt idx="139">
                  <c:v>330850</c:v>
                </c:pt>
                <c:pt idx="140">
                  <c:v>336842</c:v>
                </c:pt>
                <c:pt idx="141">
                  <c:v>350354</c:v>
                </c:pt>
                <c:pt idx="142">
                  <c:v>363201</c:v>
                </c:pt>
                <c:pt idx="143">
                  <c:v>375238</c:v>
                </c:pt>
                <c:pt idx="144">
                  <c:v>386118</c:v>
                </c:pt>
                <c:pt idx="145">
                  <c:v>397230</c:v>
                </c:pt>
                <c:pt idx="146">
                  <c:v>401453</c:v>
                </c:pt>
                <c:pt idx="147">
                  <c:v>404702</c:v>
                </c:pt>
                <c:pt idx="148">
                  <c:v>410645</c:v>
                </c:pt>
                <c:pt idx="149">
                  <c:v>417045</c:v>
                </c:pt>
                <c:pt idx="150">
                  <c:v>425080</c:v>
                </c:pt>
                <c:pt idx="151">
                  <c:v>432693</c:v>
                </c:pt>
                <c:pt idx="152">
                  <c:v>441060</c:v>
                </c:pt>
                <c:pt idx="153">
                  <c:v>444697</c:v>
                </c:pt>
                <c:pt idx="154">
                  <c:v>447439</c:v>
                </c:pt>
                <c:pt idx="155">
                  <c:v>453640</c:v>
                </c:pt>
                <c:pt idx="156">
                  <c:v>459819</c:v>
                </c:pt>
                <c:pt idx="157">
                  <c:v>466013</c:v>
                </c:pt>
                <c:pt idx="158">
                  <c:v>471937</c:v>
                </c:pt>
                <c:pt idx="159">
                  <c:v>478605</c:v>
                </c:pt>
                <c:pt idx="160">
                  <c:v>481010</c:v>
                </c:pt>
                <c:pt idx="161">
                  <c:v>482611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List1!$B$8:$FG$8</c:f>
              <c:numCache>
                <c:formatCode>General</c:formatCode>
                <c:ptCount val="162"/>
                <c:pt idx="0">
                  <c:v>176</c:v>
                </c:pt>
                <c:pt idx="1">
                  <c:v>467</c:v>
                </c:pt>
                <c:pt idx="2">
                  <c:v>899</c:v>
                </c:pt>
                <c:pt idx="3">
                  <c:v>1379</c:v>
                </c:pt>
                <c:pt idx="4">
                  <c:v>1533</c:v>
                </c:pt>
                <c:pt idx="5">
                  <c:v>1578</c:v>
                </c:pt>
                <c:pt idx="6">
                  <c:v>1778</c:v>
                </c:pt>
                <c:pt idx="7">
                  <c:v>1927</c:v>
                </c:pt>
                <c:pt idx="8">
                  <c:v>2443</c:v>
                </c:pt>
                <c:pt idx="9">
                  <c:v>3084</c:v>
                </c:pt>
                <c:pt idx="10">
                  <c:v>3917</c:v>
                </c:pt>
                <c:pt idx="11">
                  <c:v>4910</c:v>
                </c:pt>
                <c:pt idx="12">
                  <c:v>6184</c:v>
                </c:pt>
                <c:pt idx="13">
                  <c:v>6389</c:v>
                </c:pt>
                <c:pt idx="14">
                  <c:v>6596</c:v>
                </c:pt>
                <c:pt idx="15">
                  <c:v>7922</c:v>
                </c:pt>
                <c:pt idx="16">
                  <c:v>9491</c:v>
                </c:pt>
                <c:pt idx="17">
                  <c:v>10956</c:v>
                </c:pt>
                <c:pt idx="18">
                  <c:v>12541</c:v>
                </c:pt>
                <c:pt idx="19">
                  <c:v>13953</c:v>
                </c:pt>
                <c:pt idx="20">
                  <c:v>14164</c:v>
                </c:pt>
                <c:pt idx="21">
                  <c:v>14330</c:v>
                </c:pt>
                <c:pt idx="22">
                  <c:v>15545</c:v>
                </c:pt>
                <c:pt idx="23">
                  <c:v>16701</c:v>
                </c:pt>
                <c:pt idx="24">
                  <c:v>17793</c:v>
                </c:pt>
                <c:pt idx="25">
                  <c:v>18877</c:v>
                </c:pt>
                <c:pt idx="26">
                  <c:v>19733</c:v>
                </c:pt>
                <c:pt idx="27">
                  <c:v>19943</c:v>
                </c:pt>
                <c:pt idx="28">
                  <c:v>20107</c:v>
                </c:pt>
                <c:pt idx="29">
                  <c:v>20929</c:v>
                </c:pt>
                <c:pt idx="30">
                  <c:v>21932</c:v>
                </c:pt>
                <c:pt idx="31">
                  <c:v>22993</c:v>
                </c:pt>
                <c:pt idx="32">
                  <c:v>24090</c:v>
                </c:pt>
                <c:pt idx="33">
                  <c:v>25377</c:v>
                </c:pt>
                <c:pt idx="34">
                  <c:v>25508</c:v>
                </c:pt>
                <c:pt idx="35">
                  <c:v>25646</c:v>
                </c:pt>
                <c:pt idx="36">
                  <c:v>26875</c:v>
                </c:pt>
                <c:pt idx="37">
                  <c:v>28282</c:v>
                </c:pt>
                <c:pt idx="38">
                  <c:v>29766</c:v>
                </c:pt>
                <c:pt idx="39">
                  <c:v>31370</c:v>
                </c:pt>
                <c:pt idx="40">
                  <c:v>32754</c:v>
                </c:pt>
                <c:pt idx="41">
                  <c:v>32916</c:v>
                </c:pt>
                <c:pt idx="42">
                  <c:v>33038</c:v>
                </c:pt>
                <c:pt idx="43">
                  <c:v>34230</c:v>
                </c:pt>
                <c:pt idx="44">
                  <c:v>35390</c:v>
                </c:pt>
                <c:pt idx="45">
                  <c:v>36537</c:v>
                </c:pt>
                <c:pt idx="46">
                  <c:v>37779</c:v>
                </c:pt>
                <c:pt idx="47">
                  <c:v>38944</c:v>
                </c:pt>
                <c:pt idx="48">
                  <c:v>39106</c:v>
                </c:pt>
                <c:pt idx="49">
                  <c:v>39155</c:v>
                </c:pt>
                <c:pt idx="50">
                  <c:v>39939</c:v>
                </c:pt>
                <c:pt idx="51">
                  <c:v>40716</c:v>
                </c:pt>
                <c:pt idx="52">
                  <c:v>41496</c:v>
                </c:pt>
                <c:pt idx="53">
                  <c:v>42373</c:v>
                </c:pt>
                <c:pt idx="54">
                  <c:v>43220</c:v>
                </c:pt>
                <c:pt idx="55">
                  <c:v>43306</c:v>
                </c:pt>
                <c:pt idx="56">
                  <c:v>43330</c:v>
                </c:pt>
                <c:pt idx="57">
                  <c:v>43972</c:v>
                </c:pt>
                <c:pt idx="58">
                  <c:v>44863</c:v>
                </c:pt>
                <c:pt idx="59">
                  <c:v>45734</c:v>
                </c:pt>
                <c:pt idx="60">
                  <c:v>46801</c:v>
                </c:pt>
                <c:pt idx="61">
                  <c:v>47824</c:v>
                </c:pt>
                <c:pt idx="62">
                  <c:v>47965</c:v>
                </c:pt>
                <c:pt idx="63">
                  <c:v>48088</c:v>
                </c:pt>
                <c:pt idx="64">
                  <c:v>49303</c:v>
                </c:pt>
                <c:pt idx="65">
                  <c:v>50952</c:v>
                </c:pt>
                <c:pt idx="66">
                  <c:v>52821</c:v>
                </c:pt>
                <c:pt idx="67">
                  <c:v>54447</c:v>
                </c:pt>
                <c:pt idx="68">
                  <c:v>56035</c:v>
                </c:pt>
                <c:pt idx="69">
                  <c:v>56590</c:v>
                </c:pt>
                <c:pt idx="70">
                  <c:v>57218</c:v>
                </c:pt>
                <c:pt idx="71">
                  <c:v>58679</c:v>
                </c:pt>
                <c:pt idx="72">
                  <c:v>60519</c:v>
                </c:pt>
                <c:pt idx="73">
                  <c:v>62313</c:v>
                </c:pt>
                <c:pt idx="74">
                  <c:v>64403</c:v>
                </c:pt>
                <c:pt idx="75">
                  <c:v>66620</c:v>
                </c:pt>
                <c:pt idx="76">
                  <c:v>67284</c:v>
                </c:pt>
                <c:pt idx="77">
                  <c:v>67795</c:v>
                </c:pt>
                <c:pt idx="78">
                  <c:v>69334</c:v>
                </c:pt>
                <c:pt idx="79">
                  <c:v>71438</c:v>
                </c:pt>
                <c:pt idx="80">
                  <c:v>73210</c:v>
                </c:pt>
                <c:pt idx="81">
                  <c:v>74967</c:v>
                </c:pt>
                <c:pt idx="82">
                  <c:v>77010</c:v>
                </c:pt>
                <c:pt idx="83">
                  <c:v>77612</c:v>
                </c:pt>
                <c:pt idx="84">
                  <c:v>77888</c:v>
                </c:pt>
                <c:pt idx="85">
                  <c:v>79367</c:v>
                </c:pt>
                <c:pt idx="86">
                  <c:v>80877</c:v>
                </c:pt>
                <c:pt idx="87">
                  <c:v>82617</c:v>
                </c:pt>
                <c:pt idx="88">
                  <c:v>84480</c:v>
                </c:pt>
                <c:pt idx="89">
                  <c:v>86724</c:v>
                </c:pt>
                <c:pt idx="90">
                  <c:v>87196</c:v>
                </c:pt>
                <c:pt idx="91">
                  <c:v>87642</c:v>
                </c:pt>
                <c:pt idx="92">
                  <c:v>89368</c:v>
                </c:pt>
                <c:pt idx="93">
                  <c:v>91373</c:v>
                </c:pt>
                <c:pt idx="94">
                  <c:v>93475</c:v>
                </c:pt>
                <c:pt idx="95">
                  <c:v>95951</c:v>
                </c:pt>
                <c:pt idx="96">
                  <c:v>96849</c:v>
                </c:pt>
                <c:pt idx="97">
                  <c:v>97489</c:v>
                </c:pt>
                <c:pt idx="98">
                  <c:v>98022</c:v>
                </c:pt>
                <c:pt idx="99">
                  <c:v>98418</c:v>
                </c:pt>
                <c:pt idx="100">
                  <c:v>100304</c:v>
                </c:pt>
                <c:pt idx="101">
                  <c:v>102058</c:v>
                </c:pt>
                <c:pt idx="102">
                  <c:v>104614</c:v>
                </c:pt>
                <c:pt idx="103">
                  <c:v>107685</c:v>
                </c:pt>
                <c:pt idx="104">
                  <c:v>109247</c:v>
                </c:pt>
                <c:pt idx="105">
                  <c:v>110072</c:v>
                </c:pt>
                <c:pt idx="106">
                  <c:v>112436</c:v>
                </c:pt>
                <c:pt idx="107">
                  <c:v>115196</c:v>
                </c:pt>
                <c:pt idx="108">
                  <c:v>117652</c:v>
                </c:pt>
                <c:pt idx="109">
                  <c:v>120685</c:v>
                </c:pt>
                <c:pt idx="110">
                  <c:v>124898</c:v>
                </c:pt>
                <c:pt idx="111">
                  <c:v>126326</c:v>
                </c:pt>
                <c:pt idx="112">
                  <c:v>127374</c:v>
                </c:pt>
                <c:pt idx="113">
                  <c:v>130178</c:v>
                </c:pt>
                <c:pt idx="114">
                  <c:v>132638</c:v>
                </c:pt>
                <c:pt idx="115">
                  <c:v>135071</c:v>
                </c:pt>
                <c:pt idx="116">
                  <c:v>138066</c:v>
                </c:pt>
                <c:pt idx="117">
                  <c:v>141517</c:v>
                </c:pt>
                <c:pt idx="118">
                  <c:v>142471</c:v>
                </c:pt>
                <c:pt idx="119">
                  <c:v>143210</c:v>
                </c:pt>
                <c:pt idx="120">
                  <c:v>144911</c:v>
                </c:pt>
                <c:pt idx="121">
                  <c:v>146627</c:v>
                </c:pt>
                <c:pt idx="122">
                  <c:v>148766</c:v>
                </c:pt>
                <c:pt idx="123">
                  <c:v>151355</c:v>
                </c:pt>
                <c:pt idx="124">
                  <c:v>154109</c:v>
                </c:pt>
                <c:pt idx="125">
                  <c:v>154855</c:v>
                </c:pt>
                <c:pt idx="126">
                  <c:v>155462</c:v>
                </c:pt>
                <c:pt idx="127">
                  <c:v>157341</c:v>
                </c:pt>
                <c:pt idx="128">
                  <c:v>159615</c:v>
                </c:pt>
                <c:pt idx="129">
                  <c:v>161896</c:v>
                </c:pt>
                <c:pt idx="130">
                  <c:v>164895</c:v>
                </c:pt>
                <c:pt idx="131">
                  <c:v>168175</c:v>
                </c:pt>
                <c:pt idx="132">
                  <c:v>169301</c:v>
                </c:pt>
                <c:pt idx="133">
                  <c:v>170145</c:v>
                </c:pt>
                <c:pt idx="134">
                  <c:v>172537</c:v>
                </c:pt>
                <c:pt idx="135">
                  <c:v>175096</c:v>
                </c:pt>
                <c:pt idx="136">
                  <c:v>177609</c:v>
                </c:pt>
                <c:pt idx="137">
                  <c:v>180328</c:v>
                </c:pt>
                <c:pt idx="138">
                  <c:v>182935</c:v>
                </c:pt>
                <c:pt idx="139">
                  <c:v>183835</c:v>
                </c:pt>
                <c:pt idx="140">
                  <c:v>184495</c:v>
                </c:pt>
                <c:pt idx="141">
                  <c:v>187511</c:v>
                </c:pt>
                <c:pt idx="142">
                  <c:v>194951</c:v>
                </c:pt>
                <c:pt idx="143">
                  <c:v>209556</c:v>
                </c:pt>
                <c:pt idx="144">
                  <c:v>228946</c:v>
                </c:pt>
                <c:pt idx="145">
                  <c:v>246020</c:v>
                </c:pt>
                <c:pt idx="146">
                  <c:v>256137</c:v>
                </c:pt>
                <c:pt idx="147">
                  <c:v>262525</c:v>
                </c:pt>
                <c:pt idx="148">
                  <c:v>279344</c:v>
                </c:pt>
                <c:pt idx="149">
                  <c:v>297315</c:v>
                </c:pt>
                <c:pt idx="150">
                  <c:v>318845</c:v>
                </c:pt>
                <c:pt idx="151">
                  <c:v>338304</c:v>
                </c:pt>
                <c:pt idx="152">
                  <c:v>358919</c:v>
                </c:pt>
                <c:pt idx="153">
                  <c:v>369566</c:v>
                </c:pt>
                <c:pt idx="154">
                  <c:v>378709</c:v>
                </c:pt>
                <c:pt idx="155">
                  <c:v>398004</c:v>
                </c:pt>
                <c:pt idx="156">
                  <c:v>416419</c:v>
                </c:pt>
                <c:pt idx="157">
                  <c:v>432520</c:v>
                </c:pt>
                <c:pt idx="158">
                  <c:v>445361</c:v>
                </c:pt>
                <c:pt idx="159">
                  <c:v>461155</c:v>
                </c:pt>
                <c:pt idx="160">
                  <c:v>467163</c:v>
                </c:pt>
                <c:pt idx="161">
                  <c:v>471205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List1!$B$9:$FG$9</c:f>
              <c:numCache>
                <c:formatCode>General</c:formatCode>
                <c:ptCount val="162"/>
                <c:pt idx="0">
                  <c:v>132</c:v>
                </c:pt>
                <c:pt idx="1">
                  <c:v>407</c:v>
                </c:pt>
                <c:pt idx="2">
                  <c:v>788</c:v>
                </c:pt>
                <c:pt idx="3">
                  <c:v>1160</c:v>
                </c:pt>
                <c:pt idx="4">
                  <c:v>1291</c:v>
                </c:pt>
                <c:pt idx="5">
                  <c:v>1324</c:v>
                </c:pt>
                <c:pt idx="6">
                  <c:v>1481</c:v>
                </c:pt>
                <c:pt idx="7">
                  <c:v>1597</c:v>
                </c:pt>
                <c:pt idx="8">
                  <c:v>2068</c:v>
                </c:pt>
                <c:pt idx="9">
                  <c:v>2624</c:v>
                </c:pt>
                <c:pt idx="10">
                  <c:v>3370</c:v>
                </c:pt>
                <c:pt idx="11">
                  <c:v>4308</c:v>
                </c:pt>
                <c:pt idx="12">
                  <c:v>5492</c:v>
                </c:pt>
                <c:pt idx="13">
                  <c:v>5703</c:v>
                </c:pt>
                <c:pt idx="14">
                  <c:v>5897</c:v>
                </c:pt>
                <c:pt idx="15">
                  <c:v>7072</c:v>
                </c:pt>
                <c:pt idx="16">
                  <c:v>8571</c:v>
                </c:pt>
                <c:pt idx="17">
                  <c:v>9958</c:v>
                </c:pt>
                <c:pt idx="18">
                  <c:v>11452</c:v>
                </c:pt>
                <c:pt idx="19">
                  <c:v>12758</c:v>
                </c:pt>
                <c:pt idx="20">
                  <c:v>12914</c:v>
                </c:pt>
                <c:pt idx="21">
                  <c:v>13069</c:v>
                </c:pt>
                <c:pt idx="22">
                  <c:v>14127</c:v>
                </c:pt>
                <c:pt idx="23">
                  <c:v>15251</c:v>
                </c:pt>
                <c:pt idx="24">
                  <c:v>16321</c:v>
                </c:pt>
                <c:pt idx="25">
                  <c:v>17312</c:v>
                </c:pt>
                <c:pt idx="26">
                  <c:v>18101</c:v>
                </c:pt>
                <c:pt idx="27">
                  <c:v>18274</c:v>
                </c:pt>
                <c:pt idx="28">
                  <c:v>18418</c:v>
                </c:pt>
                <c:pt idx="29">
                  <c:v>19204</c:v>
                </c:pt>
                <c:pt idx="30">
                  <c:v>20131</c:v>
                </c:pt>
                <c:pt idx="31">
                  <c:v>21110</c:v>
                </c:pt>
                <c:pt idx="32">
                  <c:v>22149</c:v>
                </c:pt>
                <c:pt idx="33">
                  <c:v>23437</c:v>
                </c:pt>
                <c:pt idx="34">
                  <c:v>23577</c:v>
                </c:pt>
                <c:pt idx="35">
                  <c:v>23699</c:v>
                </c:pt>
                <c:pt idx="36">
                  <c:v>24759</c:v>
                </c:pt>
                <c:pt idx="37">
                  <c:v>26169</c:v>
                </c:pt>
                <c:pt idx="38">
                  <c:v>27596</c:v>
                </c:pt>
                <c:pt idx="39">
                  <c:v>29123</c:v>
                </c:pt>
                <c:pt idx="40">
                  <c:v>30423</c:v>
                </c:pt>
                <c:pt idx="41">
                  <c:v>30565</c:v>
                </c:pt>
                <c:pt idx="42">
                  <c:v>30697</c:v>
                </c:pt>
                <c:pt idx="43">
                  <c:v>31769</c:v>
                </c:pt>
                <c:pt idx="44">
                  <c:v>32851</c:v>
                </c:pt>
                <c:pt idx="45">
                  <c:v>33981</c:v>
                </c:pt>
                <c:pt idx="46">
                  <c:v>35228</c:v>
                </c:pt>
                <c:pt idx="47">
                  <c:v>36315</c:v>
                </c:pt>
                <c:pt idx="48">
                  <c:v>36458</c:v>
                </c:pt>
                <c:pt idx="49">
                  <c:v>36504</c:v>
                </c:pt>
                <c:pt idx="50">
                  <c:v>37227</c:v>
                </c:pt>
                <c:pt idx="51">
                  <c:v>37899</c:v>
                </c:pt>
                <c:pt idx="52">
                  <c:v>38672</c:v>
                </c:pt>
                <c:pt idx="53">
                  <c:v>39526</c:v>
                </c:pt>
                <c:pt idx="54">
                  <c:v>40355</c:v>
                </c:pt>
                <c:pt idx="55">
                  <c:v>40455</c:v>
                </c:pt>
                <c:pt idx="56">
                  <c:v>40522</c:v>
                </c:pt>
                <c:pt idx="57">
                  <c:v>41091</c:v>
                </c:pt>
                <c:pt idx="58">
                  <c:v>41893</c:v>
                </c:pt>
                <c:pt idx="59">
                  <c:v>42736</c:v>
                </c:pt>
                <c:pt idx="60">
                  <c:v>43802</c:v>
                </c:pt>
                <c:pt idx="61">
                  <c:v>44747</c:v>
                </c:pt>
                <c:pt idx="62">
                  <c:v>44858</c:v>
                </c:pt>
                <c:pt idx="63">
                  <c:v>44983</c:v>
                </c:pt>
                <c:pt idx="64">
                  <c:v>46121</c:v>
                </c:pt>
                <c:pt idx="65">
                  <c:v>47671</c:v>
                </c:pt>
                <c:pt idx="66">
                  <c:v>49471</c:v>
                </c:pt>
                <c:pt idx="67">
                  <c:v>51096</c:v>
                </c:pt>
                <c:pt idx="68">
                  <c:v>52587</c:v>
                </c:pt>
                <c:pt idx="69">
                  <c:v>53116</c:v>
                </c:pt>
                <c:pt idx="70">
                  <c:v>53732</c:v>
                </c:pt>
                <c:pt idx="71">
                  <c:v>55097</c:v>
                </c:pt>
                <c:pt idx="72">
                  <c:v>57043</c:v>
                </c:pt>
                <c:pt idx="73">
                  <c:v>58634</c:v>
                </c:pt>
                <c:pt idx="74">
                  <c:v>60627</c:v>
                </c:pt>
                <c:pt idx="75">
                  <c:v>62544</c:v>
                </c:pt>
                <c:pt idx="76">
                  <c:v>63346</c:v>
                </c:pt>
                <c:pt idx="77">
                  <c:v>63804</c:v>
                </c:pt>
                <c:pt idx="78">
                  <c:v>65107</c:v>
                </c:pt>
                <c:pt idx="79">
                  <c:v>67016</c:v>
                </c:pt>
                <c:pt idx="80">
                  <c:v>68701</c:v>
                </c:pt>
                <c:pt idx="81">
                  <c:v>70382</c:v>
                </c:pt>
                <c:pt idx="82">
                  <c:v>72265</c:v>
                </c:pt>
                <c:pt idx="83">
                  <c:v>72797</c:v>
                </c:pt>
                <c:pt idx="84">
                  <c:v>73092</c:v>
                </c:pt>
                <c:pt idx="85">
                  <c:v>74574</c:v>
                </c:pt>
                <c:pt idx="86">
                  <c:v>76134</c:v>
                </c:pt>
                <c:pt idx="87">
                  <c:v>77836</c:v>
                </c:pt>
                <c:pt idx="88">
                  <c:v>79623</c:v>
                </c:pt>
                <c:pt idx="89">
                  <c:v>81622</c:v>
                </c:pt>
                <c:pt idx="90">
                  <c:v>82008</c:v>
                </c:pt>
                <c:pt idx="91">
                  <c:v>82504</c:v>
                </c:pt>
                <c:pt idx="92">
                  <c:v>84179</c:v>
                </c:pt>
                <c:pt idx="93">
                  <c:v>86518</c:v>
                </c:pt>
                <c:pt idx="94">
                  <c:v>88603</c:v>
                </c:pt>
                <c:pt idx="95">
                  <c:v>90890</c:v>
                </c:pt>
                <c:pt idx="96">
                  <c:v>91628</c:v>
                </c:pt>
                <c:pt idx="97">
                  <c:v>92264</c:v>
                </c:pt>
                <c:pt idx="98">
                  <c:v>92788</c:v>
                </c:pt>
                <c:pt idx="99">
                  <c:v>93122</c:v>
                </c:pt>
                <c:pt idx="100">
                  <c:v>95044</c:v>
                </c:pt>
                <c:pt idx="101">
                  <c:v>96914</c:v>
                </c:pt>
                <c:pt idx="102">
                  <c:v>99324</c:v>
                </c:pt>
                <c:pt idx="103">
                  <c:v>102459</c:v>
                </c:pt>
                <c:pt idx="104">
                  <c:v>103723</c:v>
                </c:pt>
                <c:pt idx="105">
                  <c:v>104462</c:v>
                </c:pt>
                <c:pt idx="106">
                  <c:v>106757</c:v>
                </c:pt>
                <c:pt idx="107">
                  <c:v>109398</c:v>
                </c:pt>
                <c:pt idx="108">
                  <c:v>111984</c:v>
                </c:pt>
                <c:pt idx="109">
                  <c:v>114822</c:v>
                </c:pt>
                <c:pt idx="110">
                  <c:v>118875</c:v>
                </c:pt>
                <c:pt idx="111">
                  <c:v>120167</c:v>
                </c:pt>
                <c:pt idx="112">
                  <c:v>121034</c:v>
                </c:pt>
                <c:pt idx="113">
                  <c:v>123564</c:v>
                </c:pt>
                <c:pt idx="114">
                  <c:v>126021</c:v>
                </c:pt>
                <c:pt idx="115">
                  <c:v>128536</c:v>
                </c:pt>
                <c:pt idx="116">
                  <c:v>131303</c:v>
                </c:pt>
                <c:pt idx="117">
                  <c:v>134167</c:v>
                </c:pt>
                <c:pt idx="118">
                  <c:v>135178</c:v>
                </c:pt>
                <c:pt idx="119">
                  <c:v>136042</c:v>
                </c:pt>
                <c:pt idx="120">
                  <c:v>137709</c:v>
                </c:pt>
                <c:pt idx="121">
                  <c:v>139686</c:v>
                </c:pt>
                <c:pt idx="122">
                  <c:v>141872</c:v>
                </c:pt>
                <c:pt idx="123">
                  <c:v>144202</c:v>
                </c:pt>
                <c:pt idx="124">
                  <c:v>146775</c:v>
                </c:pt>
                <c:pt idx="125">
                  <c:v>147438</c:v>
                </c:pt>
                <c:pt idx="126">
                  <c:v>148038</c:v>
                </c:pt>
                <c:pt idx="127">
                  <c:v>150018</c:v>
                </c:pt>
                <c:pt idx="128">
                  <c:v>152247</c:v>
                </c:pt>
                <c:pt idx="129">
                  <c:v>154731</c:v>
                </c:pt>
                <c:pt idx="130">
                  <c:v>157772</c:v>
                </c:pt>
                <c:pt idx="131">
                  <c:v>161111</c:v>
                </c:pt>
                <c:pt idx="132">
                  <c:v>162163</c:v>
                </c:pt>
                <c:pt idx="133">
                  <c:v>162916</c:v>
                </c:pt>
                <c:pt idx="134">
                  <c:v>165265</c:v>
                </c:pt>
                <c:pt idx="135">
                  <c:v>169172</c:v>
                </c:pt>
                <c:pt idx="136">
                  <c:v>178295</c:v>
                </c:pt>
                <c:pt idx="137">
                  <c:v>194945</c:v>
                </c:pt>
                <c:pt idx="138">
                  <c:v>211803</c:v>
                </c:pt>
                <c:pt idx="139">
                  <c:v>220110</c:v>
                </c:pt>
                <c:pt idx="140">
                  <c:v>227029</c:v>
                </c:pt>
                <c:pt idx="141">
                  <c:v>253035</c:v>
                </c:pt>
                <c:pt idx="142">
                  <c:v>275765</c:v>
                </c:pt>
                <c:pt idx="143">
                  <c:v>298821</c:v>
                </c:pt>
                <c:pt idx="144">
                  <c:v>318651</c:v>
                </c:pt>
                <c:pt idx="145">
                  <c:v>338937</c:v>
                </c:pt>
                <c:pt idx="146">
                  <c:v>348066</c:v>
                </c:pt>
                <c:pt idx="147">
                  <c:v>354571</c:v>
                </c:pt>
                <c:pt idx="148">
                  <c:v>366290</c:v>
                </c:pt>
                <c:pt idx="149">
                  <c:v>376882</c:v>
                </c:pt>
                <c:pt idx="150">
                  <c:v>389381</c:v>
                </c:pt>
                <c:pt idx="151">
                  <c:v>400079</c:v>
                </c:pt>
                <c:pt idx="152">
                  <c:v>412336</c:v>
                </c:pt>
                <c:pt idx="153">
                  <c:v>417597</c:v>
                </c:pt>
                <c:pt idx="154">
                  <c:v>422065</c:v>
                </c:pt>
                <c:pt idx="155">
                  <c:v>430502</c:v>
                </c:pt>
                <c:pt idx="156">
                  <c:v>438760</c:v>
                </c:pt>
                <c:pt idx="157">
                  <c:v>446922</c:v>
                </c:pt>
                <c:pt idx="158">
                  <c:v>454414</c:v>
                </c:pt>
                <c:pt idx="159">
                  <c:v>463190</c:v>
                </c:pt>
                <c:pt idx="160">
                  <c:v>466741</c:v>
                </c:pt>
                <c:pt idx="161">
                  <c:v>469008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List1!$B$10:$FG$10</c:f>
              <c:numCache>
                <c:formatCode>General</c:formatCode>
                <c:ptCount val="162"/>
                <c:pt idx="0">
                  <c:v>92</c:v>
                </c:pt>
                <c:pt idx="1">
                  <c:v>257</c:v>
                </c:pt>
                <c:pt idx="2">
                  <c:v>512</c:v>
                </c:pt>
                <c:pt idx="3">
                  <c:v>760</c:v>
                </c:pt>
                <c:pt idx="4">
                  <c:v>851</c:v>
                </c:pt>
                <c:pt idx="5">
                  <c:v>871</c:v>
                </c:pt>
                <c:pt idx="6">
                  <c:v>971</c:v>
                </c:pt>
                <c:pt idx="7">
                  <c:v>1035</c:v>
                </c:pt>
                <c:pt idx="8">
                  <c:v>1317</c:v>
                </c:pt>
                <c:pt idx="9">
                  <c:v>1687</c:v>
                </c:pt>
                <c:pt idx="10">
                  <c:v>2118</c:v>
                </c:pt>
                <c:pt idx="11">
                  <c:v>2688</c:v>
                </c:pt>
                <c:pt idx="12">
                  <c:v>3359</c:v>
                </c:pt>
                <c:pt idx="13">
                  <c:v>3504</c:v>
                </c:pt>
                <c:pt idx="14">
                  <c:v>3617</c:v>
                </c:pt>
                <c:pt idx="15">
                  <c:v>4289</c:v>
                </c:pt>
                <c:pt idx="16">
                  <c:v>5179</c:v>
                </c:pt>
                <c:pt idx="17">
                  <c:v>6047</c:v>
                </c:pt>
                <c:pt idx="18">
                  <c:v>6907</c:v>
                </c:pt>
                <c:pt idx="19">
                  <c:v>7659</c:v>
                </c:pt>
                <c:pt idx="20">
                  <c:v>7755</c:v>
                </c:pt>
                <c:pt idx="21">
                  <c:v>7847</c:v>
                </c:pt>
                <c:pt idx="22">
                  <c:v>8461</c:v>
                </c:pt>
                <c:pt idx="23">
                  <c:v>9017</c:v>
                </c:pt>
                <c:pt idx="24">
                  <c:v>9612</c:v>
                </c:pt>
                <c:pt idx="25">
                  <c:v>10145</c:v>
                </c:pt>
                <c:pt idx="26">
                  <c:v>10573</c:v>
                </c:pt>
                <c:pt idx="27">
                  <c:v>10675</c:v>
                </c:pt>
                <c:pt idx="28">
                  <c:v>10749</c:v>
                </c:pt>
                <c:pt idx="29">
                  <c:v>11199</c:v>
                </c:pt>
                <c:pt idx="30">
                  <c:v>11749</c:v>
                </c:pt>
                <c:pt idx="31">
                  <c:v>12307</c:v>
                </c:pt>
                <c:pt idx="32">
                  <c:v>12994</c:v>
                </c:pt>
                <c:pt idx="33">
                  <c:v>13643</c:v>
                </c:pt>
                <c:pt idx="34">
                  <c:v>13712</c:v>
                </c:pt>
                <c:pt idx="35">
                  <c:v>13799</c:v>
                </c:pt>
                <c:pt idx="36">
                  <c:v>14414</c:v>
                </c:pt>
                <c:pt idx="37">
                  <c:v>15240</c:v>
                </c:pt>
                <c:pt idx="38">
                  <c:v>16071</c:v>
                </c:pt>
                <c:pt idx="39">
                  <c:v>16973</c:v>
                </c:pt>
                <c:pt idx="40">
                  <c:v>17710</c:v>
                </c:pt>
                <c:pt idx="41">
                  <c:v>17796</c:v>
                </c:pt>
                <c:pt idx="42">
                  <c:v>17864</c:v>
                </c:pt>
                <c:pt idx="43">
                  <c:v>18485</c:v>
                </c:pt>
                <c:pt idx="44">
                  <c:v>19045</c:v>
                </c:pt>
                <c:pt idx="45">
                  <c:v>19625</c:v>
                </c:pt>
                <c:pt idx="46">
                  <c:v>20294</c:v>
                </c:pt>
                <c:pt idx="47">
                  <c:v>20851</c:v>
                </c:pt>
                <c:pt idx="48">
                  <c:v>20920</c:v>
                </c:pt>
                <c:pt idx="49">
                  <c:v>20949</c:v>
                </c:pt>
                <c:pt idx="50">
                  <c:v>21360</c:v>
                </c:pt>
                <c:pt idx="51">
                  <c:v>21750</c:v>
                </c:pt>
                <c:pt idx="52">
                  <c:v>22179</c:v>
                </c:pt>
                <c:pt idx="53">
                  <c:v>22661</c:v>
                </c:pt>
                <c:pt idx="54">
                  <c:v>23133</c:v>
                </c:pt>
                <c:pt idx="55">
                  <c:v>23192</c:v>
                </c:pt>
                <c:pt idx="56">
                  <c:v>23210</c:v>
                </c:pt>
                <c:pt idx="57">
                  <c:v>23542</c:v>
                </c:pt>
                <c:pt idx="58">
                  <c:v>24067</c:v>
                </c:pt>
                <c:pt idx="59">
                  <c:v>24534</c:v>
                </c:pt>
                <c:pt idx="60">
                  <c:v>25176</c:v>
                </c:pt>
                <c:pt idx="61">
                  <c:v>25713</c:v>
                </c:pt>
                <c:pt idx="62">
                  <c:v>25773</c:v>
                </c:pt>
                <c:pt idx="63">
                  <c:v>25818</c:v>
                </c:pt>
                <c:pt idx="64">
                  <c:v>26470</c:v>
                </c:pt>
                <c:pt idx="65">
                  <c:v>27243</c:v>
                </c:pt>
                <c:pt idx="66">
                  <c:v>28096</c:v>
                </c:pt>
                <c:pt idx="67">
                  <c:v>28909</c:v>
                </c:pt>
                <c:pt idx="68">
                  <c:v>29655</c:v>
                </c:pt>
                <c:pt idx="69">
                  <c:v>29937</c:v>
                </c:pt>
                <c:pt idx="70">
                  <c:v>30215</c:v>
                </c:pt>
                <c:pt idx="71">
                  <c:v>30939</c:v>
                </c:pt>
                <c:pt idx="72">
                  <c:v>31780</c:v>
                </c:pt>
                <c:pt idx="73">
                  <c:v>32755</c:v>
                </c:pt>
                <c:pt idx="74">
                  <c:v>33828</c:v>
                </c:pt>
                <c:pt idx="75">
                  <c:v>34781</c:v>
                </c:pt>
                <c:pt idx="76">
                  <c:v>35076</c:v>
                </c:pt>
                <c:pt idx="77">
                  <c:v>35299</c:v>
                </c:pt>
                <c:pt idx="78">
                  <c:v>35985</c:v>
                </c:pt>
                <c:pt idx="79">
                  <c:v>36935</c:v>
                </c:pt>
                <c:pt idx="80">
                  <c:v>37819</c:v>
                </c:pt>
                <c:pt idx="81">
                  <c:v>38763</c:v>
                </c:pt>
                <c:pt idx="82">
                  <c:v>39826</c:v>
                </c:pt>
                <c:pt idx="83">
                  <c:v>40156</c:v>
                </c:pt>
                <c:pt idx="84">
                  <c:v>40289</c:v>
                </c:pt>
                <c:pt idx="85">
                  <c:v>40973</c:v>
                </c:pt>
                <c:pt idx="86">
                  <c:v>41776</c:v>
                </c:pt>
                <c:pt idx="87">
                  <c:v>42588</c:v>
                </c:pt>
                <c:pt idx="88">
                  <c:v>43466</c:v>
                </c:pt>
                <c:pt idx="89">
                  <c:v>44606</c:v>
                </c:pt>
                <c:pt idx="90">
                  <c:v>44878</c:v>
                </c:pt>
                <c:pt idx="91">
                  <c:v>45088</c:v>
                </c:pt>
                <c:pt idx="92">
                  <c:v>45961</c:v>
                </c:pt>
                <c:pt idx="93">
                  <c:v>46943</c:v>
                </c:pt>
                <c:pt idx="94">
                  <c:v>48049</c:v>
                </c:pt>
                <c:pt idx="95">
                  <c:v>49370</c:v>
                </c:pt>
                <c:pt idx="96">
                  <c:v>49783</c:v>
                </c:pt>
                <c:pt idx="97">
                  <c:v>50116</c:v>
                </c:pt>
                <c:pt idx="98">
                  <c:v>50337</c:v>
                </c:pt>
                <c:pt idx="99">
                  <c:v>50536</c:v>
                </c:pt>
                <c:pt idx="100">
                  <c:v>51505</c:v>
                </c:pt>
                <c:pt idx="101">
                  <c:v>52351</c:v>
                </c:pt>
                <c:pt idx="102">
                  <c:v>53756</c:v>
                </c:pt>
                <c:pt idx="103">
                  <c:v>55341</c:v>
                </c:pt>
                <c:pt idx="104">
                  <c:v>56184</c:v>
                </c:pt>
                <c:pt idx="105">
                  <c:v>56547</c:v>
                </c:pt>
                <c:pt idx="106">
                  <c:v>57654</c:v>
                </c:pt>
                <c:pt idx="107">
                  <c:v>58841</c:v>
                </c:pt>
                <c:pt idx="108">
                  <c:v>59980</c:v>
                </c:pt>
                <c:pt idx="109">
                  <c:v>61381</c:v>
                </c:pt>
                <c:pt idx="110">
                  <c:v>63329</c:v>
                </c:pt>
                <c:pt idx="111">
                  <c:v>64162</c:v>
                </c:pt>
                <c:pt idx="112">
                  <c:v>64772</c:v>
                </c:pt>
                <c:pt idx="113">
                  <c:v>66144</c:v>
                </c:pt>
                <c:pt idx="114">
                  <c:v>67411</c:v>
                </c:pt>
                <c:pt idx="115">
                  <c:v>68719</c:v>
                </c:pt>
                <c:pt idx="116">
                  <c:v>70172</c:v>
                </c:pt>
                <c:pt idx="117">
                  <c:v>72053</c:v>
                </c:pt>
                <c:pt idx="118">
                  <c:v>72548</c:v>
                </c:pt>
                <c:pt idx="119">
                  <c:v>72915</c:v>
                </c:pt>
                <c:pt idx="120">
                  <c:v>73905</c:v>
                </c:pt>
                <c:pt idx="121">
                  <c:v>74821</c:v>
                </c:pt>
                <c:pt idx="122">
                  <c:v>75908</c:v>
                </c:pt>
                <c:pt idx="123">
                  <c:v>77264</c:v>
                </c:pt>
                <c:pt idx="124">
                  <c:v>78664</c:v>
                </c:pt>
                <c:pt idx="125">
                  <c:v>79027</c:v>
                </c:pt>
                <c:pt idx="126">
                  <c:v>79336</c:v>
                </c:pt>
                <c:pt idx="127">
                  <c:v>80286</c:v>
                </c:pt>
                <c:pt idx="128">
                  <c:v>81384</c:v>
                </c:pt>
                <c:pt idx="129">
                  <c:v>82668</c:v>
                </c:pt>
                <c:pt idx="130">
                  <c:v>84125</c:v>
                </c:pt>
                <c:pt idx="131">
                  <c:v>85811</c:v>
                </c:pt>
                <c:pt idx="132">
                  <c:v>86417</c:v>
                </c:pt>
                <c:pt idx="133">
                  <c:v>86849</c:v>
                </c:pt>
                <c:pt idx="134">
                  <c:v>88231</c:v>
                </c:pt>
                <c:pt idx="135">
                  <c:v>89577</c:v>
                </c:pt>
                <c:pt idx="136">
                  <c:v>90771</c:v>
                </c:pt>
                <c:pt idx="137">
                  <c:v>92156</c:v>
                </c:pt>
                <c:pt idx="138">
                  <c:v>93470</c:v>
                </c:pt>
                <c:pt idx="139">
                  <c:v>94014</c:v>
                </c:pt>
                <c:pt idx="140">
                  <c:v>94370</c:v>
                </c:pt>
                <c:pt idx="141">
                  <c:v>95377</c:v>
                </c:pt>
                <c:pt idx="142">
                  <c:v>96550</c:v>
                </c:pt>
                <c:pt idx="143">
                  <c:v>97798</c:v>
                </c:pt>
                <c:pt idx="144">
                  <c:v>99272</c:v>
                </c:pt>
                <c:pt idx="145">
                  <c:v>101027</c:v>
                </c:pt>
                <c:pt idx="146">
                  <c:v>101632</c:v>
                </c:pt>
                <c:pt idx="147">
                  <c:v>102078</c:v>
                </c:pt>
                <c:pt idx="148">
                  <c:v>104042</c:v>
                </c:pt>
                <c:pt idx="149">
                  <c:v>108678</c:v>
                </c:pt>
                <c:pt idx="150">
                  <c:v>116200</c:v>
                </c:pt>
                <c:pt idx="151">
                  <c:v>124842</c:v>
                </c:pt>
                <c:pt idx="152">
                  <c:v>133550</c:v>
                </c:pt>
                <c:pt idx="153">
                  <c:v>137127</c:v>
                </c:pt>
                <c:pt idx="154">
                  <c:v>139414</c:v>
                </c:pt>
                <c:pt idx="155">
                  <c:v>148744</c:v>
                </c:pt>
                <c:pt idx="156">
                  <c:v>158944</c:v>
                </c:pt>
                <c:pt idx="157">
                  <c:v>171165</c:v>
                </c:pt>
                <c:pt idx="158">
                  <c:v>183476</c:v>
                </c:pt>
                <c:pt idx="159">
                  <c:v>195702</c:v>
                </c:pt>
                <c:pt idx="160">
                  <c:v>203419</c:v>
                </c:pt>
                <c:pt idx="161">
                  <c:v>208444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List1!$B$11:$FG$11</c:f>
              <c:numCache>
                <c:formatCode>General</c:formatCode>
                <c:ptCount val="162"/>
                <c:pt idx="0">
                  <c:v>160</c:v>
                </c:pt>
                <c:pt idx="1">
                  <c:v>427</c:v>
                </c:pt>
                <c:pt idx="2">
                  <c:v>834</c:v>
                </c:pt>
                <c:pt idx="3">
                  <c:v>1252</c:v>
                </c:pt>
                <c:pt idx="4">
                  <c:v>1405</c:v>
                </c:pt>
                <c:pt idx="5">
                  <c:v>1426</c:v>
                </c:pt>
                <c:pt idx="6">
                  <c:v>1579</c:v>
                </c:pt>
                <c:pt idx="7">
                  <c:v>1681</c:v>
                </c:pt>
                <c:pt idx="8">
                  <c:v>2040</c:v>
                </c:pt>
                <c:pt idx="9">
                  <c:v>2526</c:v>
                </c:pt>
                <c:pt idx="10">
                  <c:v>3156</c:v>
                </c:pt>
                <c:pt idx="11">
                  <c:v>4009</c:v>
                </c:pt>
                <c:pt idx="12">
                  <c:v>4983</c:v>
                </c:pt>
                <c:pt idx="13">
                  <c:v>5136</c:v>
                </c:pt>
                <c:pt idx="14">
                  <c:v>5286</c:v>
                </c:pt>
                <c:pt idx="15">
                  <c:v>6333</c:v>
                </c:pt>
                <c:pt idx="16">
                  <c:v>7468</c:v>
                </c:pt>
                <c:pt idx="17">
                  <c:v>8499</c:v>
                </c:pt>
                <c:pt idx="18">
                  <c:v>9606</c:v>
                </c:pt>
                <c:pt idx="19">
                  <c:v>10605</c:v>
                </c:pt>
                <c:pt idx="20">
                  <c:v>10741</c:v>
                </c:pt>
                <c:pt idx="21">
                  <c:v>10931</c:v>
                </c:pt>
                <c:pt idx="22">
                  <c:v>11721</c:v>
                </c:pt>
                <c:pt idx="23">
                  <c:v>12467</c:v>
                </c:pt>
                <c:pt idx="24">
                  <c:v>13251</c:v>
                </c:pt>
                <c:pt idx="25">
                  <c:v>13975</c:v>
                </c:pt>
                <c:pt idx="26">
                  <c:v>14545</c:v>
                </c:pt>
                <c:pt idx="27">
                  <c:v>14697</c:v>
                </c:pt>
                <c:pt idx="28">
                  <c:v>14822</c:v>
                </c:pt>
                <c:pt idx="29">
                  <c:v>15472</c:v>
                </c:pt>
                <c:pt idx="30">
                  <c:v>16279</c:v>
                </c:pt>
                <c:pt idx="31">
                  <c:v>17069</c:v>
                </c:pt>
                <c:pt idx="32">
                  <c:v>17950</c:v>
                </c:pt>
                <c:pt idx="33">
                  <c:v>18881</c:v>
                </c:pt>
                <c:pt idx="34">
                  <c:v>18981</c:v>
                </c:pt>
                <c:pt idx="35">
                  <c:v>19097</c:v>
                </c:pt>
                <c:pt idx="36">
                  <c:v>20055</c:v>
                </c:pt>
                <c:pt idx="37">
                  <c:v>21134</c:v>
                </c:pt>
                <c:pt idx="38">
                  <c:v>22159</c:v>
                </c:pt>
                <c:pt idx="39">
                  <c:v>23341</c:v>
                </c:pt>
                <c:pt idx="40">
                  <c:v>24348</c:v>
                </c:pt>
                <c:pt idx="41">
                  <c:v>24466</c:v>
                </c:pt>
                <c:pt idx="42">
                  <c:v>24606</c:v>
                </c:pt>
                <c:pt idx="43">
                  <c:v>25438</c:v>
                </c:pt>
                <c:pt idx="44">
                  <c:v>26151</c:v>
                </c:pt>
                <c:pt idx="45">
                  <c:v>26851</c:v>
                </c:pt>
                <c:pt idx="46">
                  <c:v>27664</c:v>
                </c:pt>
                <c:pt idx="47">
                  <c:v>28446</c:v>
                </c:pt>
                <c:pt idx="48">
                  <c:v>28589</c:v>
                </c:pt>
                <c:pt idx="49">
                  <c:v>28625</c:v>
                </c:pt>
                <c:pt idx="50">
                  <c:v>29228</c:v>
                </c:pt>
                <c:pt idx="51">
                  <c:v>29916</c:v>
                </c:pt>
                <c:pt idx="52">
                  <c:v>30601</c:v>
                </c:pt>
                <c:pt idx="53">
                  <c:v>31218</c:v>
                </c:pt>
                <c:pt idx="54">
                  <c:v>31928</c:v>
                </c:pt>
                <c:pt idx="55">
                  <c:v>32016</c:v>
                </c:pt>
                <c:pt idx="56">
                  <c:v>32039</c:v>
                </c:pt>
                <c:pt idx="57">
                  <c:v>32648</c:v>
                </c:pt>
                <c:pt idx="58">
                  <c:v>33362</c:v>
                </c:pt>
                <c:pt idx="59">
                  <c:v>34118</c:v>
                </c:pt>
                <c:pt idx="60">
                  <c:v>34987</c:v>
                </c:pt>
                <c:pt idx="61">
                  <c:v>35899</c:v>
                </c:pt>
                <c:pt idx="62">
                  <c:v>36037</c:v>
                </c:pt>
                <c:pt idx="63">
                  <c:v>36137</c:v>
                </c:pt>
                <c:pt idx="64">
                  <c:v>36901</c:v>
                </c:pt>
                <c:pt idx="65">
                  <c:v>37837</c:v>
                </c:pt>
                <c:pt idx="66">
                  <c:v>38892</c:v>
                </c:pt>
                <c:pt idx="67">
                  <c:v>39747</c:v>
                </c:pt>
                <c:pt idx="68">
                  <c:v>40696</c:v>
                </c:pt>
                <c:pt idx="69">
                  <c:v>41049</c:v>
                </c:pt>
                <c:pt idx="70">
                  <c:v>41430</c:v>
                </c:pt>
                <c:pt idx="71">
                  <c:v>42308</c:v>
                </c:pt>
                <c:pt idx="72">
                  <c:v>43442</c:v>
                </c:pt>
                <c:pt idx="73">
                  <c:v>44824</c:v>
                </c:pt>
                <c:pt idx="74">
                  <c:v>46378</c:v>
                </c:pt>
                <c:pt idx="75">
                  <c:v>47842</c:v>
                </c:pt>
                <c:pt idx="76">
                  <c:v>48277</c:v>
                </c:pt>
                <c:pt idx="77">
                  <c:v>48642</c:v>
                </c:pt>
                <c:pt idx="78">
                  <c:v>49905</c:v>
                </c:pt>
                <c:pt idx="79">
                  <c:v>51324</c:v>
                </c:pt>
                <c:pt idx="80">
                  <c:v>52707</c:v>
                </c:pt>
                <c:pt idx="81">
                  <c:v>54019</c:v>
                </c:pt>
                <c:pt idx="82">
                  <c:v>55659</c:v>
                </c:pt>
                <c:pt idx="83">
                  <c:v>56223</c:v>
                </c:pt>
                <c:pt idx="84">
                  <c:v>56505</c:v>
                </c:pt>
                <c:pt idx="85">
                  <c:v>57497</c:v>
                </c:pt>
                <c:pt idx="86">
                  <c:v>58704</c:v>
                </c:pt>
                <c:pt idx="87">
                  <c:v>59915</c:v>
                </c:pt>
                <c:pt idx="88">
                  <c:v>61199</c:v>
                </c:pt>
                <c:pt idx="89">
                  <c:v>62792</c:v>
                </c:pt>
                <c:pt idx="90">
                  <c:v>63156</c:v>
                </c:pt>
                <c:pt idx="91">
                  <c:v>63440</c:v>
                </c:pt>
                <c:pt idx="92">
                  <c:v>64510</c:v>
                </c:pt>
                <c:pt idx="93">
                  <c:v>65958</c:v>
                </c:pt>
                <c:pt idx="94">
                  <c:v>67612</c:v>
                </c:pt>
                <c:pt idx="95">
                  <c:v>69456</c:v>
                </c:pt>
                <c:pt idx="96">
                  <c:v>70010</c:v>
                </c:pt>
                <c:pt idx="97">
                  <c:v>70504</c:v>
                </c:pt>
                <c:pt idx="98">
                  <c:v>70803</c:v>
                </c:pt>
                <c:pt idx="99">
                  <c:v>71085</c:v>
                </c:pt>
                <c:pt idx="100">
                  <c:v>72700</c:v>
                </c:pt>
                <c:pt idx="101">
                  <c:v>73977</c:v>
                </c:pt>
                <c:pt idx="102">
                  <c:v>75913</c:v>
                </c:pt>
                <c:pt idx="103">
                  <c:v>78407</c:v>
                </c:pt>
                <c:pt idx="104">
                  <c:v>79248</c:v>
                </c:pt>
                <c:pt idx="105">
                  <c:v>79849</c:v>
                </c:pt>
                <c:pt idx="106">
                  <c:v>81314</c:v>
                </c:pt>
                <c:pt idx="107">
                  <c:v>82815</c:v>
                </c:pt>
                <c:pt idx="108">
                  <c:v>84297</c:v>
                </c:pt>
                <c:pt idx="109">
                  <c:v>86279</c:v>
                </c:pt>
                <c:pt idx="110">
                  <c:v>88576</c:v>
                </c:pt>
                <c:pt idx="111">
                  <c:v>89469</c:v>
                </c:pt>
                <c:pt idx="112">
                  <c:v>90208</c:v>
                </c:pt>
                <c:pt idx="113">
                  <c:v>92000</c:v>
                </c:pt>
                <c:pt idx="114">
                  <c:v>93637</c:v>
                </c:pt>
                <c:pt idx="115">
                  <c:v>95371</c:v>
                </c:pt>
                <c:pt idx="116">
                  <c:v>97523</c:v>
                </c:pt>
                <c:pt idx="117">
                  <c:v>100080</c:v>
                </c:pt>
                <c:pt idx="118">
                  <c:v>101081</c:v>
                </c:pt>
                <c:pt idx="119">
                  <c:v>101677</c:v>
                </c:pt>
                <c:pt idx="120">
                  <c:v>103097</c:v>
                </c:pt>
                <c:pt idx="121">
                  <c:v>104405</c:v>
                </c:pt>
                <c:pt idx="122">
                  <c:v>106014</c:v>
                </c:pt>
                <c:pt idx="123">
                  <c:v>107674</c:v>
                </c:pt>
                <c:pt idx="124">
                  <c:v>109679</c:v>
                </c:pt>
                <c:pt idx="125">
                  <c:v>110167</c:v>
                </c:pt>
                <c:pt idx="126">
                  <c:v>110670</c:v>
                </c:pt>
                <c:pt idx="127">
                  <c:v>111976</c:v>
                </c:pt>
                <c:pt idx="128">
                  <c:v>113373</c:v>
                </c:pt>
                <c:pt idx="129">
                  <c:v>115023</c:v>
                </c:pt>
                <c:pt idx="130">
                  <c:v>116819</c:v>
                </c:pt>
                <c:pt idx="131">
                  <c:v>119176</c:v>
                </c:pt>
                <c:pt idx="132">
                  <c:v>119991</c:v>
                </c:pt>
                <c:pt idx="133">
                  <c:v>120632</c:v>
                </c:pt>
                <c:pt idx="134">
                  <c:v>122282</c:v>
                </c:pt>
                <c:pt idx="135">
                  <c:v>124046</c:v>
                </c:pt>
                <c:pt idx="136">
                  <c:v>125806</c:v>
                </c:pt>
                <c:pt idx="137">
                  <c:v>127882</c:v>
                </c:pt>
                <c:pt idx="138">
                  <c:v>129862</c:v>
                </c:pt>
                <c:pt idx="139">
                  <c:v>130926</c:v>
                </c:pt>
                <c:pt idx="140">
                  <c:v>131549</c:v>
                </c:pt>
                <c:pt idx="141">
                  <c:v>133047</c:v>
                </c:pt>
                <c:pt idx="142">
                  <c:v>134827</c:v>
                </c:pt>
                <c:pt idx="143">
                  <c:v>136610</c:v>
                </c:pt>
                <c:pt idx="144">
                  <c:v>138981</c:v>
                </c:pt>
                <c:pt idx="145">
                  <c:v>141588</c:v>
                </c:pt>
                <c:pt idx="146">
                  <c:v>142526</c:v>
                </c:pt>
                <c:pt idx="147">
                  <c:v>143295</c:v>
                </c:pt>
                <c:pt idx="148">
                  <c:v>145162</c:v>
                </c:pt>
                <c:pt idx="149">
                  <c:v>147172</c:v>
                </c:pt>
                <c:pt idx="150">
                  <c:v>149725</c:v>
                </c:pt>
                <c:pt idx="151">
                  <c:v>152605</c:v>
                </c:pt>
                <c:pt idx="152">
                  <c:v>155943</c:v>
                </c:pt>
                <c:pt idx="153">
                  <c:v>157232</c:v>
                </c:pt>
                <c:pt idx="154">
                  <c:v>158258</c:v>
                </c:pt>
                <c:pt idx="155">
                  <c:v>161050</c:v>
                </c:pt>
                <c:pt idx="156">
                  <c:v>164089</c:v>
                </c:pt>
                <c:pt idx="157">
                  <c:v>167453</c:v>
                </c:pt>
                <c:pt idx="158">
                  <c:v>171090</c:v>
                </c:pt>
                <c:pt idx="159">
                  <c:v>177303</c:v>
                </c:pt>
                <c:pt idx="160">
                  <c:v>181338</c:v>
                </c:pt>
                <c:pt idx="161">
                  <c:v>185675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List1!$B$12:$FG$12</c:f>
              <c:numCache>
                <c:formatCode>General</c:formatCode>
                <c:ptCount val="162"/>
                <c:pt idx="0">
                  <c:v>109</c:v>
                </c:pt>
                <c:pt idx="1">
                  <c:v>333</c:v>
                </c:pt>
                <c:pt idx="2">
                  <c:v>609</c:v>
                </c:pt>
                <c:pt idx="3">
                  <c:v>866</c:v>
                </c:pt>
                <c:pt idx="4">
                  <c:v>975</c:v>
                </c:pt>
                <c:pt idx="5">
                  <c:v>992</c:v>
                </c:pt>
                <c:pt idx="6">
                  <c:v>1095</c:v>
                </c:pt>
                <c:pt idx="7">
                  <c:v>1180</c:v>
                </c:pt>
                <c:pt idx="8">
                  <c:v>1468</c:v>
                </c:pt>
                <c:pt idx="9">
                  <c:v>1833</c:v>
                </c:pt>
                <c:pt idx="10">
                  <c:v>2272</c:v>
                </c:pt>
                <c:pt idx="11">
                  <c:v>2837</c:v>
                </c:pt>
                <c:pt idx="12">
                  <c:v>3500</c:v>
                </c:pt>
                <c:pt idx="13">
                  <c:v>3610</c:v>
                </c:pt>
                <c:pt idx="14">
                  <c:v>3720</c:v>
                </c:pt>
                <c:pt idx="15">
                  <c:v>4383</c:v>
                </c:pt>
                <c:pt idx="16">
                  <c:v>5212</c:v>
                </c:pt>
                <c:pt idx="17">
                  <c:v>5976</c:v>
                </c:pt>
                <c:pt idx="18">
                  <c:v>6751</c:v>
                </c:pt>
                <c:pt idx="19">
                  <c:v>7456</c:v>
                </c:pt>
                <c:pt idx="20">
                  <c:v>7544</c:v>
                </c:pt>
                <c:pt idx="21">
                  <c:v>7666</c:v>
                </c:pt>
                <c:pt idx="22">
                  <c:v>8280</c:v>
                </c:pt>
                <c:pt idx="23">
                  <c:v>8838</c:v>
                </c:pt>
                <c:pt idx="24">
                  <c:v>9376</c:v>
                </c:pt>
                <c:pt idx="25">
                  <c:v>9862</c:v>
                </c:pt>
                <c:pt idx="26">
                  <c:v>10244</c:v>
                </c:pt>
                <c:pt idx="27">
                  <c:v>10339</c:v>
                </c:pt>
                <c:pt idx="28">
                  <c:v>10433</c:v>
                </c:pt>
                <c:pt idx="29">
                  <c:v>10884</c:v>
                </c:pt>
                <c:pt idx="30">
                  <c:v>11420</c:v>
                </c:pt>
                <c:pt idx="31">
                  <c:v>11960</c:v>
                </c:pt>
                <c:pt idx="32">
                  <c:v>12544</c:v>
                </c:pt>
                <c:pt idx="33">
                  <c:v>13194</c:v>
                </c:pt>
                <c:pt idx="34">
                  <c:v>13262</c:v>
                </c:pt>
                <c:pt idx="35">
                  <c:v>13347</c:v>
                </c:pt>
                <c:pt idx="36">
                  <c:v>13977</c:v>
                </c:pt>
                <c:pt idx="37">
                  <c:v>14696</c:v>
                </c:pt>
                <c:pt idx="38">
                  <c:v>15461</c:v>
                </c:pt>
                <c:pt idx="39">
                  <c:v>16294</c:v>
                </c:pt>
                <c:pt idx="40">
                  <c:v>16970</c:v>
                </c:pt>
                <c:pt idx="41">
                  <c:v>17063</c:v>
                </c:pt>
                <c:pt idx="42">
                  <c:v>17140</c:v>
                </c:pt>
                <c:pt idx="43">
                  <c:v>17719</c:v>
                </c:pt>
                <c:pt idx="44">
                  <c:v>18285</c:v>
                </c:pt>
                <c:pt idx="45">
                  <c:v>18777</c:v>
                </c:pt>
                <c:pt idx="46">
                  <c:v>19331</c:v>
                </c:pt>
                <c:pt idx="47">
                  <c:v>19840</c:v>
                </c:pt>
                <c:pt idx="48">
                  <c:v>19914</c:v>
                </c:pt>
                <c:pt idx="49">
                  <c:v>19938</c:v>
                </c:pt>
                <c:pt idx="50">
                  <c:v>20354</c:v>
                </c:pt>
                <c:pt idx="51">
                  <c:v>20710</c:v>
                </c:pt>
                <c:pt idx="52">
                  <c:v>21122</c:v>
                </c:pt>
                <c:pt idx="53">
                  <c:v>21563</c:v>
                </c:pt>
                <c:pt idx="54">
                  <c:v>21987</c:v>
                </c:pt>
                <c:pt idx="55">
                  <c:v>22047</c:v>
                </c:pt>
                <c:pt idx="56">
                  <c:v>22070</c:v>
                </c:pt>
                <c:pt idx="57">
                  <c:v>22489</c:v>
                </c:pt>
                <c:pt idx="58">
                  <c:v>22979</c:v>
                </c:pt>
                <c:pt idx="59">
                  <c:v>23518</c:v>
                </c:pt>
                <c:pt idx="60">
                  <c:v>24121</c:v>
                </c:pt>
                <c:pt idx="61">
                  <c:v>24692</c:v>
                </c:pt>
                <c:pt idx="62">
                  <c:v>24768</c:v>
                </c:pt>
                <c:pt idx="63">
                  <c:v>24843</c:v>
                </c:pt>
                <c:pt idx="64">
                  <c:v>25444</c:v>
                </c:pt>
                <c:pt idx="65">
                  <c:v>26137</c:v>
                </c:pt>
                <c:pt idx="66">
                  <c:v>26906</c:v>
                </c:pt>
                <c:pt idx="67">
                  <c:v>27491</c:v>
                </c:pt>
                <c:pt idx="68">
                  <c:v>28196</c:v>
                </c:pt>
                <c:pt idx="69">
                  <c:v>28432</c:v>
                </c:pt>
                <c:pt idx="70">
                  <c:v>28649</c:v>
                </c:pt>
                <c:pt idx="71">
                  <c:v>29302</c:v>
                </c:pt>
                <c:pt idx="72">
                  <c:v>30069</c:v>
                </c:pt>
                <c:pt idx="73">
                  <c:v>30930</c:v>
                </c:pt>
                <c:pt idx="74">
                  <c:v>31973</c:v>
                </c:pt>
                <c:pt idx="75">
                  <c:v>32849</c:v>
                </c:pt>
                <c:pt idx="76">
                  <c:v>33065</c:v>
                </c:pt>
                <c:pt idx="77">
                  <c:v>33257</c:v>
                </c:pt>
                <c:pt idx="78">
                  <c:v>33971</c:v>
                </c:pt>
                <c:pt idx="79">
                  <c:v>34949</c:v>
                </c:pt>
                <c:pt idx="80">
                  <c:v>35848</c:v>
                </c:pt>
                <c:pt idx="81">
                  <c:v>36700</c:v>
                </c:pt>
                <c:pt idx="82">
                  <c:v>37586</c:v>
                </c:pt>
                <c:pt idx="83">
                  <c:v>37890</c:v>
                </c:pt>
                <c:pt idx="84">
                  <c:v>38068</c:v>
                </c:pt>
                <c:pt idx="85">
                  <c:v>38755</c:v>
                </c:pt>
                <c:pt idx="86">
                  <c:v>39500</c:v>
                </c:pt>
                <c:pt idx="87">
                  <c:v>40374</c:v>
                </c:pt>
                <c:pt idx="88">
                  <c:v>41187</c:v>
                </c:pt>
                <c:pt idx="89">
                  <c:v>42240</c:v>
                </c:pt>
                <c:pt idx="90">
                  <c:v>42472</c:v>
                </c:pt>
                <c:pt idx="91">
                  <c:v>42666</c:v>
                </c:pt>
                <c:pt idx="92">
                  <c:v>43462</c:v>
                </c:pt>
                <c:pt idx="93">
                  <c:v>44401</c:v>
                </c:pt>
                <c:pt idx="94">
                  <c:v>45439</c:v>
                </c:pt>
                <c:pt idx="95">
                  <c:v>46674</c:v>
                </c:pt>
                <c:pt idx="96">
                  <c:v>47036</c:v>
                </c:pt>
                <c:pt idx="97">
                  <c:v>47324</c:v>
                </c:pt>
                <c:pt idx="98">
                  <c:v>47509</c:v>
                </c:pt>
                <c:pt idx="99">
                  <c:v>47697</c:v>
                </c:pt>
                <c:pt idx="100">
                  <c:v>48645</c:v>
                </c:pt>
                <c:pt idx="101">
                  <c:v>49499</c:v>
                </c:pt>
                <c:pt idx="102">
                  <c:v>50717</c:v>
                </c:pt>
                <c:pt idx="103">
                  <c:v>52341</c:v>
                </c:pt>
                <c:pt idx="104">
                  <c:v>52886</c:v>
                </c:pt>
                <c:pt idx="105">
                  <c:v>53208</c:v>
                </c:pt>
                <c:pt idx="106">
                  <c:v>54174</c:v>
                </c:pt>
                <c:pt idx="107">
                  <c:v>55280</c:v>
                </c:pt>
                <c:pt idx="108">
                  <c:v>56337</c:v>
                </c:pt>
                <c:pt idx="109">
                  <c:v>57675</c:v>
                </c:pt>
                <c:pt idx="110">
                  <c:v>59277</c:v>
                </c:pt>
                <c:pt idx="111">
                  <c:v>59916</c:v>
                </c:pt>
                <c:pt idx="112">
                  <c:v>60421</c:v>
                </c:pt>
                <c:pt idx="113">
                  <c:v>61590</c:v>
                </c:pt>
                <c:pt idx="114">
                  <c:v>62681</c:v>
                </c:pt>
                <c:pt idx="115">
                  <c:v>63946</c:v>
                </c:pt>
                <c:pt idx="116">
                  <c:v>65347</c:v>
                </c:pt>
                <c:pt idx="117">
                  <c:v>67162</c:v>
                </c:pt>
                <c:pt idx="118">
                  <c:v>67687</c:v>
                </c:pt>
                <c:pt idx="119">
                  <c:v>68132</c:v>
                </c:pt>
                <c:pt idx="120">
                  <c:v>69055</c:v>
                </c:pt>
                <c:pt idx="121">
                  <c:v>69968</c:v>
                </c:pt>
                <c:pt idx="122">
                  <c:v>71079</c:v>
                </c:pt>
                <c:pt idx="123">
                  <c:v>72337</c:v>
                </c:pt>
                <c:pt idx="124">
                  <c:v>73661</c:v>
                </c:pt>
                <c:pt idx="125">
                  <c:v>73974</c:v>
                </c:pt>
                <c:pt idx="126">
                  <c:v>74282</c:v>
                </c:pt>
                <c:pt idx="127">
                  <c:v>75210</c:v>
                </c:pt>
                <c:pt idx="128">
                  <c:v>76234</c:v>
                </c:pt>
                <c:pt idx="129">
                  <c:v>77450</c:v>
                </c:pt>
                <c:pt idx="130">
                  <c:v>78793</c:v>
                </c:pt>
                <c:pt idx="131">
                  <c:v>80494</c:v>
                </c:pt>
                <c:pt idx="132">
                  <c:v>81119</c:v>
                </c:pt>
                <c:pt idx="133">
                  <c:v>81616</c:v>
                </c:pt>
                <c:pt idx="134">
                  <c:v>82869</c:v>
                </c:pt>
                <c:pt idx="135">
                  <c:v>84221</c:v>
                </c:pt>
                <c:pt idx="136">
                  <c:v>85478</c:v>
                </c:pt>
                <c:pt idx="137">
                  <c:v>86784</c:v>
                </c:pt>
                <c:pt idx="138">
                  <c:v>88121</c:v>
                </c:pt>
                <c:pt idx="139">
                  <c:v>88679</c:v>
                </c:pt>
                <c:pt idx="140">
                  <c:v>89073</c:v>
                </c:pt>
                <c:pt idx="141">
                  <c:v>90042</c:v>
                </c:pt>
                <c:pt idx="142">
                  <c:v>91228</c:v>
                </c:pt>
                <c:pt idx="143">
                  <c:v>92451</c:v>
                </c:pt>
                <c:pt idx="144">
                  <c:v>93862</c:v>
                </c:pt>
                <c:pt idx="145">
                  <c:v>95615</c:v>
                </c:pt>
                <c:pt idx="146">
                  <c:v>96178</c:v>
                </c:pt>
                <c:pt idx="147">
                  <c:v>96592</c:v>
                </c:pt>
                <c:pt idx="148">
                  <c:v>97918</c:v>
                </c:pt>
                <c:pt idx="149">
                  <c:v>99221</c:v>
                </c:pt>
                <c:pt idx="150">
                  <c:v>101231</c:v>
                </c:pt>
                <c:pt idx="151">
                  <c:v>104505</c:v>
                </c:pt>
                <c:pt idx="152">
                  <c:v>108758</c:v>
                </c:pt>
                <c:pt idx="153">
                  <c:v>111333</c:v>
                </c:pt>
                <c:pt idx="154">
                  <c:v>113050</c:v>
                </c:pt>
                <c:pt idx="155">
                  <c:v>119323</c:v>
                </c:pt>
                <c:pt idx="156">
                  <c:v>126743</c:v>
                </c:pt>
                <c:pt idx="157">
                  <c:v>135899</c:v>
                </c:pt>
                <c:pt idx="158">
                  <c:v>146149</c:v>
                </c:pt>
                <c:pt idx="159">
                  <c:v>156811</c:v>
                </c:pt>
                <c:pt idx="160">
                  <c:v>163312</c:v>
                </c:pt>
                <c:pt idx="161">
                  <c:v>171172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List1!$B$2:$FG$2</c:f>
              <c:numCache>
                <c:formatCode>General</c:formatCode>
                <c:ptCount val="162"/>
                <c:pt idx="0">
                  <c:v>1089</c:v>
                </c:pt>
                <c:pt idx="1">
                  <c:v>3090</c:v>
                </c:pt>
                <c:pt idx="2">
                  <c:v>5940</c:v>
                </c:pt>
                <c:pt idx="3">
                  <c:v>8824</c:v>
                </c:pt>
                <c:pt idx="4">
                  <c:v>9802</c:v>
                </c:pt>
                <c:pt idx="5">
                  <c:v>10047</c:v>
                </c:pt>
                <c:pt idx="6">
                  <c:v>11245</c:v>
                </c:pt>
                <c:pt idx="7">
                  <c:v>12115</c:v>
                </c:pt>
                <c:pt idx="8">
                  <c:v>15419</c:v>
                </c:pt>
                <c:pt idx="9">
                  <c:v>19591</c:v>
                </c:pt>
                <c:pt idx="10">
                  <c:v>24887</c:v>
                </c:pt>
                <c:pt idx="11">
                  <c:v>31362</c:v>
                </c:pt>
                <c:pt idx="12">
                  <c:v>38703</c:v>
                </c:pt>
                <c:pt idx="13">
                  <c:v>40026</c:v>
                </c:pt>
                <c:pt idx="14">
                  <c:v>41197</c:v>
                </c:pt>
                <c:pt idx="15">
                  <c:v>48557</c:v>
                </c:pt>
                <c:pt idx="16">
                  <c:v>57154</c:v>
                </c:pt>
                <c:pt idx="17">
                  <c:v>64664</c:v>
                </c:pt>
                <c:pt idx="18">
                  <c:v>72657</c:v>
                </c:pt>
                <c:pt idx="19">
                  <c:v>79615</c:v>
                </c:pt>
                <c:pt idx="20">
                  <c:v>80719</c:v>
                </c:pt>
                <c:pt idx="21">
                  <c:v>81936</c:v>
                </c:pt>
                <c:pt idx="22">
                  <c:v>88736</c:v>
                </c:pt>
                <c:pt idx="23">
                  <c:v>95240</c:v>
                </c:pt>
                <c:pt idx="24">
                  <c:v>101614</c:v>
                </c:pt>
                <c:pt idx="25">
                  <c:v>107223</c:v>
                </c:pt>
                <c:pt idx="26">
                  <c:v>111480</c:v>
                </c:pt>
                <c:pt idx="27">
                  <c:v>112863</c:v>
                </c:pt>
                <c:pt idx="28">
                  <c:v>114128</c:v>
                </c:pt>
                <c:pt idx="29">
                  <c:v>119049</c:v>
                </c:pt>
                <c:pt idx="30">
                  <c:v>124972</c:v>
                </c:pt>
                <c:pt idx="31">
                  <c:v>131040</c:v>
                </c:pt>
                <c:pt idx="32">
                  <c:v>137869</c:v>
                </c:pt>
                <c:pt idx="33">
                  <c:v>145522</c:v>
                </c:pt>
                <c:pt idx="34">
                  <c:v>146283</c:v>
                </c:pt>
                <c:pt idx="35">
                  <c:v>147038</c:v>
                </c:pt>
                <c:pt idx="36">
                  <c:v>154149</c:v>
                </c:pt>
                <c:pt idx="37">
                  <c:v>162383</c:v>
                </c:pt>
                <c:pt idx="38">
                  <c:v>170227</c:v>
                </c:pt>
                <c:pt idx="39">
                  <c:v>178812</c:v>
                </c:pt>
                <c:pt idx="40">
                  <c:v>186282</c:v>
                </c:pt>
                <c:pt idx="41">
                  <c:v>187301</c:v>
                </c:pt>
                <c:pt idx="42">
                  <c:v>188246</c:v>
                </c:pt>
                <c:pt idx="43">
                  <c:v>194581</c:v>
                </c:pt>
                <c:pt idx="44">
                  <c:v>200213</c:v>
                </c:pt>
                <c:pt idx="45">
                  <c:v>205739</c:v>
                </c:pt>
                <c:pt idx="46">
                  <c:v>211558</c:v>
                </c:pt>
                <c:pt idx="47">
                  <c:v>216982</c:v>
                </c:pt>
                <c:pt idx="48">
                  <c:v>218141</c:v>
                </c:pt>
                <c:pt idx="49">
                  <c:v>218672</c:v>
                </c:pt>
                <c:pt idx="50">
                  <c:v>223240</c:v>
                </c:pt>
                <c:pt idx="51">
                  <c:v>227078</c:v>
                </c:pt>
                <c:pt idx="52">
                  <c:v>230556</c:v>
                </c:pt>
                <c:pt idx="53">
                  <c:v>234337</c:v>
                </c:pt>
                <c:pt idx="54">
                  <c:v>238465</c:v>
                </c:pt>
                <c:pt idx="55">
                  <c:v>239087</c:v>
                </c:pt>
                <c:pt idx="56">
                  <c:v>239360</c:v>
                </c:pt>
                <c:pt idx="57">
                  <c:v>242474</c:v>
                </c:pt>
                <c:pt idx="58">
                  <c:v>246695</c:v>
                </c:pt>
                <c:pt idx="59">
                  <c:v>250762</c:v>
                </c:pt>
                <c:pt idx="60">
                  <c:v>255654</c:v>
                </c:pt>
                <c:pt idx="61">
                  <c:v>260141</c:v>
                </c:pt>
                <c:pt idx="62">
                  <c:v>260563</c:v>
                </c:pt>
                <c:pt idx="63">
                  <c:v>260874</c:v>
                </c:pt>
                <c:pt idx="64">
                  <c:v>264568</c:v>
                </c:pt>
                <c:pt idx="65">
                  <c:v>268749</c:v>
                </c:pt>
                <c:pt idx="66">
                  <c:v>273048</c:v>
                </c:pt>
                <c:pt idx="67">
                  <c:v>276752</c:v>
                </c:pt>
                <c:pt idx="68">
                  <c:v>281279</c:v>
                </c:pt>
                <c:pt idx="69">
                  <c:v>282145</c:v>
                </c:pt>
                <c:pt idx="70">
                  <c:v>282877</c:v>
                </c:pt>
                <c:pt idx="71">
                  <c:v>286231</c:v>
                </c:pt>
                <c:pt idx="72">
                  <c:v>289901</c:v>
                </c:pt>
                <c:pt idx="73">
                  <c:v>294014</c:v>
                </c:pt>
                <c:pt idx="74">
                  <c:v>299230</c:v>
                </c:pt>
                <c:pt idx="75">
                  <c:v>304261</c:v>
                </c:pt>
                <c:pt idx="76">
                  <c:v>305248</c:v>
                </c:pt>
                <c:pt idx="77">
                  <c:v>306242</c:v>
                </c:pt>
                <c:pt idx="78">
                  <c:v>309989</c:v>
                </c:pt>
                <c:pt idx="79">
                  <c:v>314670</c:v>
                </c:pt>
                <c:pt idx="80">
                  <c:v>319434</c:v>
                </c:pt>
                <c:pt idx="81">
                  <c:v>324197</c:v>
                </c:pt>
                <c:pt idx="82">
                  <c:v>329920</c:v>
                </c:pt>
                <c:pt idx="83">
                  <c:v>331412</c:v>
                </c:pt>
                <c:pt idx="84">
                  <c:v>332232</c:v>
                </c:pt>
                <c:pt idx="85">
                  <c:v>335964</c:v>
                </c:pt>
                <c:pt idx="86">
                  <c:v>339882</c:v>
                </c:pt>
                <c:pt idx="87">
                  <c:v>343736</c:v>
                </c:pt>
                <c:pt idx="88">
                  <c:v>347968</c:v>
                </c:pt>
                <c:pt idx="89">
                  <c:v>352877</c:v>
                </c:pt>
                <c:pt idx="90">
                  <c:v>354177</c:v>
                </c:pt>
                <c:pt idx="91">
                  <c:v>355023</c:v>
                </c:pt>
                <c:pt idx="92">
                  <c:v>358459</c:v>
                </c:pt>
                <c:pt idx="93">
                  <c:v>362316</c:v>
                </c:pt>
                <c:pt idx="94">
                  <c:v>366406</c:v>
                </c:pt>
                <c:pt idx="95">
                  <c:v>370961</c:v>
                </c:pt>
                <c:pt idx="96">
                  <c:v>372511</c:v>
                </c:pt>
                <c:pt idx="97">
                  <c:v>373692</c:v>
                </c:pt>
                <c:pt idx="98">
                  <c:v>374452</c:v>
                </c:pt>
                <c:pt idx="99">
                  <c:v>375118</c:v>
                </c:pt>
                <c:pt idx="100">
                  <c:v>379072</c:v>
                </c:pt>
                <c:pt idx="101">
                  <c:v>382240</c:v>
                </c:pt>
                <c:pt idx="102">
                  <c:v>386332</c:v>
                </c:pt>
                <c:pt idx="103">
                  <c:v>390881</c:v>
                </c:pt>
                <c:pt idx="104">
                  <c:v>392661</c:v>
                </c:pt>
                <c:pt idx="105">
                  <c:v>393765</c:v>
                </c:pt>
                <c:pt idx="106">
                  <c:v>396873</c:v>
                </c:pt>
                <c:pt idx="107">
                  <c:v>400097</c:v>
                </c:pt>
                <c:pt idx="108">
                  <c:v>403482</c:v>
                </c:pt>
                <c:pt idx="109">
                  <c:v>407271</c:v>
                </c:pt>
                <c:pt idx="110">
                  <c:v>411623</c:v>
                </c:pt>
                <c:pt idx="111">
                  <c:v>412831</c:v>
                </c:pt>
                <c:pt idx="112">
                  <c:v>413952</c:v>
                </c:pt>
                <c:pt idx="113">
                  <c:v>416844</c:v>
                </c:pt>
                <c:pt idx="114">
                  <c:v>419555</c:v>
                </c:pt>
                <c:pt idx="115">
                  <c:v>422168</c:v>
                </c:pt>
                <c:pt idx="116">
                  <c:v>425057</c:v>
                </c:pt>
                <c:pt idx="117">
                  <c:v>427864</c:v>
                </c:pt>
                <c:pt idx="118">
                  <c:v>428822</c:v>
                </c:pt>
                <c:pt idx="119">
                  <c:v>429679</c:v>
                </c:pt>
                <c:pt idx="120">
                  <c:v>431781</c:v>
                </c:pt>
                <c:pt idx="121">
                  <c:v>433954</c:v>
                </c:pt>
                <c:pt idx="122">
                  <c:v>436682</c:v>
                </c:pt>
                <c:pt idx="123">
                  <c:v>439339</c:v>
                </c:pt>
                <c:pt idx="124">
                  <c:v>441947</c:v>
                </c:pt>
                <c:pt idx="125">
                  <c:v>442435</c:v>
                </c:pt>
                <c:pt idx="126">
                  <c:v>443008</c:v>
                </c:pt>
                <c:pt idx="127">
                  <c:v>445065</c:v>
                </c:pt>
                <c:pt idx="128">
                  <c:v>447251</c:v>
                </c:pt>
                <c:pt idx="129">
                  <c:v>449641</c:v>
                </c:pt>
                <c:pt idx="130">
                  <c:v>452134</c:v>
                </c:pt>
                <c:pt idx="131">
                  <c:v>454893</c:v>
                </c:pt>
                <c:pt idx="132">
                  <c:v>455571</c:v>
                </c:pt>
                <c:pt idx="133">
                  <c:v>456085</c:v>
                </c:pt>
                <c:pt idx="134">
                  <c:v>457735</c:v>
                </c:pt>
                <c:pt idx="135">
                  <c:v>459907</c:v>
                </c:pt>
                <c:pt idx="136">
                  <c:v>462031</c:v>
                </c:pt>
                <c:pt idx="137">
                  <c:v>464294</c:v>
                </c:pt>
                <c:pt idx="138">
                  <c:v>466407</c:v>
                </c:pt>
                <c:pt idx="139">
                  <c:v>467502</c:v>
                </c:pt>
                <c:pt idx="140">
                  <c:v>467918</c:v>
                </c:pt>
                <c:pt idx="141">
                  <c:v>469254</c:v>
                </c:pt>
                <c:pt idx="142">
                  <c:v>471422</c:v>
                </c:pt>
                <c:pt idx="143">
                  <c:v>473578</c:v>
                </c:pt>
                <c:pt idx="144">
                  <c:v>476403</c:v>
                </c:pt>
                <c:pt idx="145">
                  <c:v>479109</c:v>
                </c:pt>
                <c:pt idx="146">
                  <c:v>480030</c:v>
                </c:pt>
                <c:pt idx="147">
                  <c:v>480826</c:v>
                </c:pt>
                <c:pt idx="148">
                  <c:v>482923</c:v>
                </c:pt>
                <c:pt idx="149">
                  <c:v>485284</c:v>
                </c:pt>
                <c:pt idx="150">
                  <c:v>487564</c:v>
                </c:pt>
                <c:pt idx="151">
                  <c:v>490170</c:v>
                </c:pt>
                <c:pt idx="152">
                  <c:v>493212</c:v>
                </c:pt>
                <c:pt idx="153">
                  <c:v>494263</c:v>
                </c:pt>
                <c:pt idx="154">
                  <c:v>495352</c:v>
                </c:pt>
                <c:pt idx="155">
                  <c:v>497817</c:v>
                </c:pt>
                <c:pt idx="156">
                  <c:v>500352</c:v>
                </c:pt>
                <c:pt idx="157">
                  <c:v>502999</c:v>
                </c:pt>
                <c:pt idx="158">
                  <c:v>505706</c:v>
                </c:pt>
                <c:pt idx="159">
                  <c:v>508467</c:v>
                </c:pt>
                <c:pt idx="160">
                  <c:v>509361</c:v>
                </c:pt>
                <c:pt idx="161">
                  <c:v>510158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List1!$B$3:$FG$3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6</c:v>
                </c:pt>
                <c:pt idx="16">
                  <c:v>7</c:v>
                </c:pt>
                <c:pt idx="17">
                  <c:v>11</c:v>
                </c:pt>
                <c:pt idx="18">
                  <c:v>14</c:v>
                </c:pt>
                <c:pt idx="19">
                  <c:v>19</c:v>
                </c:pt>
                <c:pt idx="20">
                  <c:v>19</c:v>
                </c:pt>
                <c:pt idx="21">
                  <c:v>19</c:v>
                </c:pt>
                <c:pt idx="22">
                  <c:v>24</c:v>
                </c:pt>
                <c:pt idx="23">
                  <c:v>28</c:v>
                </c:pt>
                <c:pt idx="24">
                  <c:v>30</c:v>
                </c:pt>
                <c:pt idx="25">
                  <c:v>36</c:v>
                </c:pt>
                <c:pt idx="26">
                  <c:v>38</c:v>
                </c:pt>
                <c:pt idx="27">
                  <c:v>38</c:v>
                </c:pt>
                <c:pt idx="28">
                  <c:v>39</c:v>
                </c:pt>
                <c:pt idx="29">
                  <c:v>39</c:v>
                </c:pt>
                <c:pt idx="30">
                  <c:v>39</c:v>
                </c:pt>
                <c:pt idx="31">
                  <c:v>39</c:v>
                </c:pt>
                <c:pt idx="32">
                  <c:v>40</c:v>
                </c:pt>
                <c:pt idx="33">
                  <c:v>41</c:v>
                </c:pt>
                <c:pt idx="34">
                  <c:v>41</c:v>
                </c:pt>
                <c:pt idx="35">
                  <c:v>41</c:v>
                </c:pt>
                <c:pt idx="36">
                  <c:v>42</c:v>
                </c:pt>
                <c:pt idx="37">
                  <c:v>43</c:v>
                </c:pt>
                <c:pt idx="38">
                  <c:v>44</c:v>
                </c:pt>
                <c:pt idx="39">
                  <c:v>45</c:v>
                </c:pt>
                <c:pt idx="40">
                  <c:v>47</c:v>
                </c:pt>
                <c:pt idx="41">
                  <c:v>47</c:v>
                </c:pt>
                <c:pt idx="42">
                  <c:v>47</c:v>
                </c:pt>
                <c:pt idx="43">
                  <c:v>51</c:v>
                </c:pt>
                <c:pt idx="44">
                  <c:v>54</c:v>
                </c:pt>
                <c:pt idx="45">
                  <c:v>56</c:v>
                </c:pt>
                <c:pt idx="46">
                  <c:v>67</c:v>
                </c:pt>
                <c:pt idx="47">
                  <c:v>71</c:v>
                </c:pt>
                <c:pt idx="48">
                  <c:v>76</c:v>
                </c:pt>
                <c:pt idx="49">
                  <c:v>78</c:v>
                </c:pt>
                <c:pt idx="50">
                  <c:v>80</c:v>
                </c:pt>
                <c:pt idx="51">
                  <c:v>85</c:v>
                </c:pt>
                <c:pt idx="52">
                  <c:v>93</c:v>
                </c:pt>
                <c:pt idx="53">
                  <c:v>101</c:v>
                </c:pt>
                <c:pt idx="54">
                  <c:v>115</c:v>
                </c:pt>
                <c:pt idx="55">
                  <c:v>118</c:v>
                </c:pt>
                <c:pt idx="56">
                  <c:v>118</c:v>
                </c:pt>
                <c:pt idx="57">
                  <c:v>139</c:v>
                </c:pt>
                <c:pt idx="58">
                  <c:v>147</c:v>
                </c:pt>
                <c:pt idx="59">
                  <c:v>162</c:v>
                </c:pt>
                <c:pt idx="60">
                  <c:v>184</c:v>
                </c:pt>
                <c:pt idx="61">
                  <c:v>227</c:v>
                </c:pt>
                <c:pt idx="62">
                  <c:v>233</c:v>
                </c:pt>
                <c:pt idx="63">
                  <c:v>234</c:v>
                </c:pt>
                <c:pt idx="64">
                  <c:v>277</c:v>
                </c:pt>
                <c:pt idx="65">
                  <c:v>348</c:v>
                </c:pt>
                <c:pt idx="66">
                  <c:v>647</c:v>
                </c:pt>
                <c:pt idx="67">
                  <c:v>1147</c:v>
                </c:pt>
                <c:pt idx="68">
                  <c:v>1685</c:v>
                </c:pt>
                <c:pt idx="69">
                  <c:v>2207</c:v>
                </c:pt>
                <c:pt idx="70">
                  <c:v>2861</c:v>
                </c:pt>
                <c:pt idx="71">
                  <c:v>3446</c:v>
                </c:pt>
                <c:pt idx="72">
                  <c:v>4331</c:v>
                </c:pt>
                <c:pt idx="73">
                  <c:v>5383</c:v>
                </c:pt>
                <c:pt idx="74">
                  <c:v>6773</c:v>
                </c:pt>
                <c:pt idx="75">
                  <c:v>8308</c:v>
                </c:pt>
                <c:pt idx="76">
                  <c:v>8767</c:v>
                </c:pt>
                <c:pt idx="77">
                  <c:v>8934</c:v>
                </c:pt>
                <c:pt idx="78">
                  <c:v>10234</c:v>
                </c:pt>
                <c:pt idx="79">
                  <c:v>12060</c:v>
                </c:pt>
                <c:pt idx="80">
                  <c:v>13820</c:v>
                </c:pt>
                <c:pt idx="81">
                  <c:v>15913</c:v>
                </c:pt>
                <c:pt idx="82">
                  <c:v>18166</c:v>
                </c:pt>
                <c:pt idx="83">
                  <c:v>18737</c:v>
                </c:pt>
                <c:pt idx="84">
                  <c:v>18852</c:v>
                </c:pt>
                <c:pt idx="85">
                  <c:v>20735</c:v>
                </c:pt>
                <c:pt idx="86">
                  <c:v>22893</c:v>
                </c:pt>
                <c:pt idx="87">
                  <c:v>25724</c:v>
                </c:pt>
                <c:pt idx="88">
                  <c:v>28521</c:v>
                </c:pt>
                <c:pt idx="89">
                  <c:v>31597</c:v>
                </c:pt>
                <c:pt idx="90">
                  <c:v>32244</c:v>
                </c:pt>
                <c:pt idx="91">
                  <c:v>33010</c:v>
                </c:pt>
                <c:pt idx="92">
                  <c:v>36136</c:v>
                </c:pt>
                <c:pt idx="93">
                  <c:v>39882</c:v>
                </c:pt>
                <c:pt idx="94">
                  <c:v>44244</c:v>
                </c:pt>
                <c:pt idx="95">
                  <c:v>49049</c:v>
                </c:pt>
                <c:pt idx="96">
                  <c:v>50170</c:v>
                </c:pt>
                <c:pt idx="97">
                  <c:v>50712</c:v>
                </c:pt>
                <c:pt idx="98">
                  <c:v>50951</c:v>
                </c:pt>
                <c:pt idx="99">
                  <c:v>51214</c:v>
                </c:pt>
                <c:pt idx="100">
                  <c:v>54319</c:v>
                </c:pt>
                <c:pt idx="101">
                  <c:v>58846</c:v>
                </c:pt>
                <c:pt idx="102">
                  <c:v>65787</c:v>
                </c:pt>
                <c:pt idx="103">
                  <c:v>73381</c:v>
                </c:pt>
                <c:pt idx="104">
                  <c:v>76075</c:v>
                </c:pt>
                <c:pt idx="105">
                  <c:v>77334</c:v>
                </c:pt>
                <c:pt idx="106">
                  <c:v>86447</c:v>
                </c:pt>
                <c:pt idx="107">
                  <c:v>95133</c:v>
                </c:pt>
                <c:pt idx="108">
                  <c:v>104848</c:v>
                </c:pt>
                <c:pt idx="109">
                  <c:v>116402</c:v>
                </c:pt>
                <c:pt idx="110">
                  <c:v>127334</c:v>
                </c:pt>
                <c:pt idx="111">
                  <c:v>129839</c:v>
                </c:pt>
                <c:pt idx="112">
                  <c:v>131352</c:v>
                </c:pt>
                <c:pt idx="113">
                  <c:v>141238</c:v>
                </c:pt>
                <c:pt idx="114">
                  <c:v>151736</c:v>
                </c:pt>
                <c:pt idx="115">
                  <c:v>163354</c:v>
                </c:pt>
                <c:pt idx="116">
                  <c:v>175882</c:v>
                </c:pt>
                <c:pt idx="117">
                  <c:v>186306</c:v>
                </c:pt>
                <c:pt idx="118">
                  <c:v>189456</c:v>
                </c:pt>
                <c:pt idx="119">
                  <c:v>191911</c:v>
                </c:pt>
                <c:pt idx="120">
                  <c:v>200453</c:v>
                </c:pt>
                <c:pt idx="121">
                  <c:v>208063</c:v>
                </c:pt>
                <c:pt idx="122">
                  <c:v>216703</c:v>
                </c:pt>
                <c:pt idx="123">
                  <c:v>225111</c:v>
                </c:pt>
                <c:pt idx="124">
                  <c:v>232900</c:v>
                </c:pt>
                <c:pt idx="125">
                  <c:v>235130</c:v>
                </c:pt>
                <c:pt idx="126">
                  <c:v>236773</c:v>
                </c:pt>
                <c:pt idx="127">
                  <c:v>243217</c:v>
                </c:pt>
                <c:pt idx="128">
                  <c:v>250049</c:v>
                </c:pt>
                <c:pt idx="129">
                  <c:v>257373</c:v>
                </c:pt>
                <c:pt idx="130">
                  <c:v>264865</c:v>
                </c:pt>
                <c:pt idx="131">
                  <c:v>272097</c:v>
                </c:pt>
                <c:pt idx="132">
                  <c:v>274375</c:v>
                </c:pt>
                <c:pt idx="133">
                  <c:v>275937</c:v>
                </c:pt>
                <c:pt idx="134">
                  <c:v>281058</c:v>
                </c:pt>
                <c:pt idx="135">
                  <c:v>286422</c:v>
                </c:pt>
                <c:pt idx="136">
                  <c:v>291363</c:v>
                </c:pt>
                <c:pt idx="137">
                  <c:v>296303</c:v>
                </c:pt>
                <c:pt idx="138">
                  <c:v>300556</c:v>
                </c:pt>
                <c:pt idx="139">
                  <c:v>301754</c:v>
                </c:pt>
                <c:pt idx="140">
                  <c:v>302620</c:v>
                </c:pt>
                <c:pt idx="141">
                  <c:v>306003</c:v>
                </c:pt>
                <c:pt idx="142">
                  <c:v>310007</c:v>
                </c:pt>
                <c:pt idx="143">
                  <c:v>314452</c:v>
                </c:pt>
                <c:pt idx="144">
                  <c:v>320216</c:v>
                </c:pt>
                <c:pt idx="145">
                  <c:v>325639</c:v>
                </c:pt>
                <c:pt idx="146">
                  <c:v>327929</c:v>
                </c:pt>
                <c:pt idx="147">
                  <c:v>329504</c:v>
                </c:pt>
                <c:pt idx="148">
                  <c:v>336607</c:v>
                </c:pt>
                <c:pt idx="149">
                  <c:v>342739</c:v>
                </c:pt>
                <c:pt idx="150">
                  <c:v>349770</c:v>
                </c:pt>
                <c:pt idx="151">
                  <c:v>358821</c:v>
                </c:pt>
                <c:pt idx="152">
                  <c:v>367613</c:v>
                </c:pt>
                <c:pt idx="153">
                  <c:v>369921</c:v>
                </c:pt>
                <c:pt idx="154">
                  <c:v>371655</c:v>
                </c:pt>
                <c:pt idx="155">
                  <c:v>380269</c:v>
                </c:pt>
                <c:pt idx="156">
                  <c:v>389005</c:v>
                </c:pt>
                <c:pt idx="157">
                  <c:v>398927</c:v>
                </c:pt>
                <c:pt idx="158">
                  <c:v>408944</c:v>
                </c:pt>
                <c:pt idx="159">
                  <c:v>418249</c:v>
                </c:pt>
                <c:pt idx="160">
                  <c:v>421172</c:v>
                </c:pt>
                <c:pt idx="161">
                  <c:v>422877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List1!$B$4:$FG$4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10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17</c:v>
                </c:pt>
                <c:pt idx="48">
                  <c:v>19</c:v>
                </c:pt>
                <c:pt idx="49">
                  <c:v>19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24</c:v>
                </c:pt>
                <c:pt idx="54">
                  <c:v>30</c:v>
                </c:pt>
                <c:pt idx="55">
                  <c:v>33</c:v>
                </c:pt>
                <c:pt idx="56">
                  <c:v>33</c:v>
                </c:pt>
                <c:pt idx="57">
                  <c:v>35</c:v>
                </c:pt>
                <c:pt idx="58">
                  <c:v>41</c:v>
                </c:pt>
                <c:pt idx="59">
                  <c:v>50</c:v>
                </c:pt>
                <c:pt idx="60">
                  <c:v>98</c:v>
                </c:pt>
                <c:pt idx="61">
                  <c:v>156</c:v>
                </c:pt>
                <c:pt idx="62">
                  <c:v>196</c:v>
                </c:pt>
                <c:pt idx="63">
                  <c:v>393</c:v>
                </c:pt>
                <c:pt idx="64">
                  <c:v>3913</c:v>
                </c:pt>
                <c:pt idx="65">
                  <c:v>10803</c:v>
                </c:pt>
                <c:pt idx="66">
                  <c:v>16939</c:v>
                </c:pt>
                <c:pt idx="67">
                  <c:v>23765</c:v>
                </c:pt>
                <c:pt idx="68">
                  <c:v>28569</c:v>
                </c:pt>
                <c:pt idx="69">
                  <c:v>31189</c:v>
                </c:pt>
                <c:pt idx="70">
                  <c:v>33779</c:v>
                </c:pt>
                <c:pt idx="71">
                  <c:v>39657</c:v>
                </c:pt>
                <c:pt idx="72">
                  <c:v>46595</c:v>
                </c:pt>
                <c:pt idx="73">
                  <c:v>52569</c:v>
                </c:pt>
                <c:pt idx="74">
                  <c:v>58258</c:v>
                </c:pt>
                <c:pt idx="75">
                  <c:v>62732</c:v>
                </c:pt>
                <c:pt idx="76">
                  <c:v>65485</c:v>
                </c:pt>
                <c:pt idx="77">
                  <c:v>67183</c:v>
                </c:pt>
                <c:pt idx="78">
                  <c:v>70023</c:v>
                </c:pt>
                <c:pt idx="79">
                  <c:v>75430</c:v>
                </c:pt>
                <c:pt idx="80">
                  <c:v>79716</c:v>
                </c:pt>
                <c:pt idx="81">
                  <c:v>83838</c:v>
                </c:pt>
                <c:pt idx="82">
                  <c:v>88591</c:v>
                </c:pt>
                <c:pt idx="83">
                  <c:v>90898</c:v>
                </c:pt>
                <c:pt idx="84">
                  <c:v>91634</c:v>
                </c:pt>
                <c:pt idx="85">
                  <c:v>96531</c:v>
                </c:pt>
                <c:pt idx="86">
                  <c:v>101194</c:v>
                </c:pt>
                <c:pt idx="87">
                  <c:v>105782</c:v>
                </c:pt>
                <c:pt idx="88">
                  <c:v>110490</c:v>
                </c:pt>
                <c:pt idx="89">
                  <c:v>116025</c:v>
                </c:pt>
                <c:pt idx="90">
                  <c:v>117556</c:v>
                </c:pt>
                <c:pt idx="91">
                  <c:v>119199</c:v>
                </c:pt>
                <c:pt idx="92">
                  <c:v>125395</c:v>
                </c:pt>
                <c:pt idx="93">
                  <c:v>133256</c:v>
                </c:pt>
                <c:pt idx="94">
                  <c:v>139818</c:v>
                </c:pt>
                <c:pt idx="95">
                  <c:v>147042</c:v>
                </c:pt>
                <c:pt idx="96">
                  <c:v>149503</c:v>
                </c:pt>
                <c:pt idx="97">
                  <c:v>151507</c:v>
                </c:pt>
                <c:pt idx="98">
                  <c:v>153301</c:v>
                </c:pt>
                <c:pt idx="99">
                  <c:v>154220</c:v>
                </c:pt>
                <c:pt idx="100">
                  <c:v>159975</c:v>
                </c:pt>
                <c:pt idx="101">
                  <c:v>166232</c:v>
                </c:pt>
                <c:pt idx="102">
                  <c:v>172539</c:v>
                </c:pt>
                <c:pt idx="103">
                  <c:v>180568</c:v>
                </c:pt>
                <c:pt idx="104">
                  <c:v>184800</c:v>
                </c:pt>
                <c:pt idx="105">
                  <c:v>187257</c:v>
                </c:pt>
                <c:pt idx="106">
                  <c:v>193715</c:v>
                </c:pt>
                <c:pt idx="107">
                  <c:v>200936</c:v>
                </c:pt>
                <c:pt idx="108">
                  <c:v>207156</c:v>
                </c:pt>
                <c:pt idx="109">
                  <c:v>213437</c:v>
                </c:pt>
                <c:pt idx="110">
                  <c:v>223507</c:v>
                </c:pt>
                <c:pt idx="111">
                  <c:v>227576</c:v>
                </c:pt>
                <c:pt idx="112">
                  <c:v>230524</c:v>
                </c:pt>
                <c:pt idx="113">
                  <c:v>235249</c:v>
                </c:pt>
                <c:pt idx="114">
                  <c:v>240162</c:v>
                </c:pt>
                <c:pt idx="115">
                  <c:v>244485</c:v>
                </c:pt>
                <c:pt idx="116">
                  <c:v>248850</c:v>
                </c:pt>
                <c:pt idx="117">
                  <c:v>254903</c:v>
                </c:pt>
                <c:pt idx="118">
                  <c:v>256091</c:v>
                </c:pt>
                <c:pt idx="119">
                  <c:v>257272</c:v>
                </c:pt>
                <c:pt idx="120">
                  <c:v>259851</c:v>
                </c:pt>
                <c:pt idx="121">
                  <c:v>263151</c:v>
                </c:pt>
                <c:pt idx="122">
                  <c:v>266514</c:v>
                </c:pt>
                <c:pt idx="123">
                  <c:v>269651</c:v>
                </c:pt>
                <c:pt idx="124">
                  <c:v>272554</c:v>
                </c:pt>
                <c:pt idx="125">
                  <c:v>273452</c:v>
                </c:pt>
                <c:pt idx="126">
                  <c:v>274244</c:v>
                </c:pt>
                <c:pt idx="127">
                  <c:v>275980</c:v>
                </c:pt>
                <c:pt idx="128">
                  <c:v>278139</c:v>
                </c:pt>
                <c:pt idx="129">
                  <c:v>280566</c:v>
                </c:pt>
                <c:pt idx="130">
                  <c:v>283000</c:v>
                </c:pt>
                <c:pt idx="131">
                  <c:v>286066</c:v>
                </c:pt>
                <c:pt idx="132">
                  <c:v>287341</c:v>
                </c:pt>
                <c:pt idx="133">
                  <c:v>288509</c:v>
                </c:pt>
                <c:pt idx="134">
                  <c:v>290518</c:v>
                </c:pt>
                <c:pt idx="135">
                  <c:v>292253</c:v>
                </c:pt>
                <c:pt idx="136">
                  <c:v>293592</c:v>
                </c:pt>
                <c:pt idx="137">
                  <c:v>294974</c:v>
                </c:pt>
                <c:pt idx="138">
                  <c:v>296303</c:v>
                </c:pt>
                <c:pt idx="139">
                  <c:v>297081</c:v>
                </c:pt>
                <c:pt idx="140">
                  <c:v>297447</c:v>
                </c:pt>
                <c:pt idx="141">
                  <c:v>298287</c:v>
                </c:pt>
                <c:pt idx="142">
                  <c:v>299794</c:v>
                </c:pt>
                <c:pt idx="143">
                  <c:v>301585</c:v>
                </c:pt>
                <c:pt idx="144">
                  <c:v>303620</c:v>
                </c:pt>
                <c:pt idx="145">
                  <c:v>307216</c:v>
                </c:pt>
                <c:pt idx="146">
                  <c:v>308988</c:v>
                </c:pt>
                <c:pt idx="147">
                  <c:v>310312</c:v>
                </c:pt>
                <c:pt idx="148">
                  <c:v>313784</c:v>
                </c:pt>
                <c:pt idx="149">
                  <c:v>318789</c:v>
                </c:pt>
                <c:pt idx="150">
                  <c:v>323422</c:v>
                </c:pt>
                <c:pt idx="151">
                  <c:v>328238</c:v>
                </c:pt>
                <c:pt idx="152">
                  <c:v>335113</c:v>
                </c:pt>
                <c:pt idx="153">
                  <c:v>338530</c:v>
                </c:pt>
                <c:pt idx="154">
                  <c:v>341526</c:v>
                </c:pt>
                <c:pt idx="155">
                  <c:v>345994</c:v>
                </c:pt>
                <c:pt idx="156">
                  <c:v>351113</c:v>
                </c:pt>
                <c:pt idx="157">
                  <c:v>354560</c:v>
                </c:pt>
                <c:pt idx="158">
                  <c:v>357849</c:v>
                </c:pt>
                <c:pt idx="159">
                  <c:v>363194</c:v>
                </c:pt>
                <c:pt idx="160">
                  <c:v>364392</c:v>
                </c:pt>
                <c:pt idx="161">
                  <c:v>365267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List1!$B$5:$FG$5</c:f>
              <c:numCache>
                <c:formatCode>General</c:formatCode>
                <c:ptCount val="162"/>
                <c:pt idx="0">
                  <c:v>10</c:v>
                </c:pt>
                <c:pt idx="1">
                  <c:v>85</c:v>
                </c:pt>
                <c:pt idx="2">
                  <c:v>395</c:v>
                </c:pt>
                <c:pt idx="3">
                  <c:v>686</c:v>
                </c:pt>
                <c:pt idx="4">
                  <c:v>881</c:v>
                </c:pt>
                <c:pt idx="5">
                  <c:v>886</c:v>
                </c:pt>
                <c:pt idx="6">
                  <c:v>886</c:v>
                </c:pt>
                <c:pt idx="7">
                  <c:v>888</c:v>
                </c:pt>
                <c:pt idx="8">
                  <c:v>891</c:v>
                </c:pt>
                <c:pt idx="9">
                  <c:v>903</c:v>
                </c:pt>
                <c:pt idx="10">
                  <c:v>957</c:v>
                </c:pt>
                <c:pt idx="11">
                  <c:v>1572</c:v>
                </c:pt>
                <c:pt idx="12">
                  <c:v>3163</c:v>
                </c:pt>
                <c:pt idx="13">
                  <c:v>3466</c:v>
                </c:pt>
                <c:pt idx="14">
                  <c:v>3544</c:v>
                </c:pt>
                <c:pt idx="15">
                  <c:v>4460</c:v>
                </c:pt>
                <c:pt idx="16">
                  <c:v>6402</c:v>
                </c:pt>
                <c:pt idx="17">
                  <c:v>9270</c:v>
                </c:pt>
                <c:pt idx="18">
                  <c:v>13289</c:v>
                </c:pt>
                <c:pt idx="19">
                  <c:v>17131</c:v>
                </c:pt>
                <c:pt idx="20">
                  <c:v>17746</c:v>
                </c:pt>
                <c:pt idx="21">
                  <c:v>17988</c:v>
                </c:pt>
                <c:pt idx="22">
                  <c:v>20711</c:v>
                </c:pt>
                <c:pt idx="23">
                  <c:v>24236</c:v>
                </c:pt>
                <c:pt idx="24">
                  <c:v>28168</c:v>
                </c:pt>
                <c:pt idx="25">
                  <c:v>31960</c:v>
                </c:pt>
                <c:pt idx="26">
                  <c:v>35093</c:v>
                </c:pt>
                <c:pt idx="27">
                  <c:v>35705</c:v>
                </c:pt>
                <c:pt idx="28">
                  <c:v>35831</c:v>
                </c:pt>
                <c:pt idx="29">
                  <c:v>37748</c:v>
                </c:pt>
                <c:pt idx="30">
                  <c:v>40401</c:v>
                </c:pt>
                <c:pt idx="31">
                  <c:v>42776</c:v>
                </c:pt>
                <c:pt idx="32">
                  <c:v>44569</c:v>
                </c:pt>
                <c:pt idx="33">
                  <c:v>46412</c:v>
                </c:pt>
                <c:pt idx="34">
                  <c:v>46591</c:v>
                </c:pt>
                <c:pt idx="35">
                  <c:v>46654</c:v>
                </c:pt>
                <c:pt idx="36">
                  <c:v>47944</c:v>
                </c:pt>
                <c:pt idx="37">
                  <c:v>49612</c:v>
                </c:pt>
                <c:pt idx="38">
                  <c:v>51804</c:v>
                </c:pt>
                <c:pt idx="39">
                  <c:v>55165</c:v>
                </c:pt>
                <c:pt idx="40">
                  <c:v>58139</c:v>
                </c:pt>
                <c:pt idx="41">
                  <c:v>58181</c:v>
                </c:pt>
                <c:pt idx="42">
                  <c:v>58359</c:v>
                </c:pt>
                <c:pt idx="43">
                  <c:v>61110</c:v>
                </c:pt>
                <c:pt idx="44">
                  <c:v>64929</c:v>
                </c:pt>
                <c:pt idx="45">
                  <c:v>69736</c:v>
                </c:pt>
                <c:pt idx="46">
                  <c:v>75178</c:v>
                </c:pt>
                <c:pt idx="47">
                  <c:v>80206</c:v>
                </c:pt>
                <c:pt idx="48">
                  <c:v>80918</c:v>
                </c:pt>
                <c:pt idx="49">
                  <c:v>81050</c:v>
                </c:pt>
                <c:pt idx="50">
                  <c:v>83368</c:v>
                </c:pt>
                <c:pt idx="51">
                  <c:v>87632</c:v>
                </c:pt>
                <c:pt idx="52">
                  <c:v>92153</c:v>
                </c:pt>
                <c:pt idx="53">
                  <c:v>96729</c:v>
                </c:pt>
                <c:pt idx="54">
                  <c:v>100385</c:v>
                </c:pt>
                <c:pt idx="55">
                  <c:v>100547</c:v>
                </c:pt>
                <c:pt idx="56">
                  <c:v>100551</c:v>
                </c:pt>
                <c:pt idx="57">
                  <c:v>103008</c:v>
                </c:pt>
                <c:pt idx="58">
                  <c:v>105943</c:v>
                </c:pt>
                <c:pt idx="59">
                  <c:v>109258</c:v>
                </c:pt>
                <c:pt idx="60">
                  <c:v>113488</c:v>
                </c:pt>
                <c:pt idx="61">
                  <c:v>116921</c:v>
                </c:pt>
                <c:pt idx="62">
                  <c:v>117087</c:v>
                </c:pt>
                <c:pt idx="63">
                  <c:v>117192</c:v>
                </c:pt>
                <c:pt idx="64">
                  <c:v>118899</c:v>
                </c:pt>
                <c:pt idx="65">
                  <c:v>121021</c:v>
                </c:pt>
                <c:pt idx="66">
                  <c:v>124160</c:v>
                </c:pt>
                <c:pt idx="67">
                  <c:v>127106</c:v>
                </c:pt>
                <c:pt idx="68">
                  <c:v>130167</c:v>
                </c:pt>
                <c:pt idx="69">
                  <c:v>130588</c:v>
                </c:pt>
                <c:pt idx="70">
                  <c:v>130888</c:v>
                </c:pt>
                <c:pt idx="71">
                  <c:v>132078</c:v>
                </c:pt>
                <c:pt idx="72">
                  <c:v>134595</c:v>
                </c:pt>
                <c:pt idx="73">
                  <c:v>137734</c:v>
                </c:pt>
                <c:pt idx="74">
                  <c:v>141504</c:v>
                </c:pt>
                <c:pt idx="75">
                  <c:v>144665</c:v>
                </c:pt>
                <c:pt idx="76">
                  <c:v>145092</c:v>
                </c:pt>
                <c:pt idx="77">
                  <c:v>145201</c:v>
                </c:pt>
                <c:pt idx="78">
                  <c:v>147531</c:v>
                </c:pt>
                <c:pt idx="79">
                  <c:v>150634</c:v>
                </c:pt>
                <c:pt idx="80">
                  <c:v>153121</c:v>
                </c:pt>
                <c:pt idx="81">
                  <c:v>155780</c:v>
                </c:pt>
                <c:pt idx="82">
                  <c:v>158712</c:v>
                </c:pt>
                <c:pt idx="83">
                  <c:v>158768</c:v>
                </c:pt>
                <c:pt idx="84">
                  <c:v>158784</c:v>
                </c:pt>
                <c:pt idx="85">
                  <c:v>159831</c:v>
                </c:pt>
                <c:pt idx="86">
                  <c:v>161417</c:v>
                </c:pt>
                <c:pt idx="87">
                  <c:v>163671</c:v>
                </c:pt>
                <c:pt idx="88">
                  <c:v>165859</c:v>
                </c:pt>
                <c:pt idx="89">
                  <c:v>168456</c:v>
                </c:pt>
                <c:pt idx="90">
                  <c:v>168673</c:v>
                </c:pt>
                <c:pt idx="91">
                  <c:v>168840</c:v>
                </c:pt>
                <c:pt idx="92">
                  <c:v>169810</c:v>
                </c:pt>
                <c:pt idx="93">
                  <c:v>171278</c:v>
                </c:pt>
                <c:pt idx="94">
                  <c:v>173514</c:v>
                </c:pt>
                <c:pt idx="95">
                  <c:v>176001</c:v>
                </c:pt>
                <c:pt idx="96">
                  <c:v>176275</c:v>
                </c:pt>
                <c:pt idx="97">
                  <c:v>176425</c:v>
                </c:pt>
                <c:pt idx="98">
                  <c:v>176471</c:v>
                </c:pt>
                <c:pt idx="99">
                  <c:v>176503</c:v>
                </c:pt>
                <c:pt idx="100">
                  <c:v>178251</c:v>
                </c:pt>
                <c:pt idx="101">
                  <c:v>179996</c:v>
                </c:pt>
                <c:pt idx="102">
                  <c:v>182590</c:v>
                </c:pt>
                <c:pt idx="103">
                  <c:v>184353</c:v>
                </c:pt>
                <c:pt idx="104">
                  <c:v>184475</c:v>
                </c:pt>
                <c:pt idx="105">
                  <c:v>184586</c:v>
                </c:pt>
                <c:pt idx="106">
                  <c:v>185483</c:v>
                </c:pt>
                <c:pt idx="107">
                  <c:v>187152</c:v>
                </c:pt>
                <c:pt idx="108">
                  <c:v>188536</c:v>
                </c:pt>
                <c:pt idx="109">
                  <c:v>190645</c:v>
                </c:pt>
                <c:pt idx="110">
                  <c:v>193883</c:v>
                </c:pt>
                <c:pt idx="111">
                  <c:v>194246</c:v>
                </c:pt>
                <c:pt idx="112">
                  <c:v>194481</c:v>
                </c:pt>
                <c:pt idx="113">
                  <c:v>195843</c:v>
                </c:pt>
                <c:pt idx="114">
                  <c:v>197218</c:v>
                </c:pt>
                <c:pt idx="115">
                  <c:v>198866</c:v>
                </c:pt>
                <c:pt idx="116">
                  <c:v>201091</c:v>
                </c:pt>
                <c:pt idx="117">
                  <c:v>203035</c:v>
                </c:pt>
                <c:pt idx="118">
                  <c:v>203423</c:v>
                </c:pt>
                <c:pt idx="119">
                  <c:v>204078</c:v>
                </c:pt>
                <c:pt idx="120">
                  <c:v>204972</c:v>
                </c:pt>
                <c:pt idx="121">
                  <c:v>206171</c:v>
                </c:pt>
                <c:pt idx="122">
                  <c:v>207304</c:v>
                </c:pt>
                <c:pt idx="123">
                  <c:v>208389</c:v>
                </c:pt>
                <c:pt idx="124">
                  <c:v>209362</c:v>
                </c:pt>
                <c:pt idx="125">
                  <c:v>209457</c:v>
                </c:pt>
                <c:pt idx="126">
                  <c:v>209570</c:v>
                </c:pt>
                <c:pt idx="127">
                  <c:v>210122</c:v>
                </c:pt>
                <c:pt idx="128">
                  <c:v>211061</c:v>
                </c:pt>
                <c:pt idx="129">
                  <c:v>211653</c:v>
                </c:pt>
                <c:pt idx="130">
                  <c:v>213317</c:v>
                </c:pt>
                <c:pt idx="131">
                  <c:v>214356</c:v>
                </c:pt>
                <c:pt idx="132">
                  <c:v>214713</c:v>
                </c:pt>
                <c:pt idx="133">
                  <c:v>214963</c:v>
                </c:pt>
                <c:pt idx="134">
                  <c:v>215957</c:v>
                </c:pt>
                <c:pt idx="135">
                  <c:v>217158</c:v>
                </c:pt>
                <c:pt idx="136">
                  <c:v>218408</c:v>
                </c:pt>
                <c:pt idx="137">
                  <c:v>219807</c:v>
                </c:pt>
                <c:pt idx="138">
                  <c:v>221371</c:v>
                </c:pt>
                <c:pt idx="139">
                  <c:v>221672</c:v>
                </c:pt>
                <c:pt idx="140">
                  <c:v>221902</c:v>
                </c:pt>
                <c:pt idx="141">
                  <c:v>222673</c:v>
                </c:pt>
                <c:pt idx="142">
                  <c:v>223522</c:v>
                </c:pt>
                <c:pt idx="143">
                  <c:v>225188</c:v>
                </c:pt>
                <c:pt idx="144">
                  <c:v>227468</c:v>
                </c:pt>
                <c:pt idx="145">
                  <c:v>229042</c:v>
                </c:pt>
                <c:pt idx="146">
                  <c:v>229437</c:v>
                </c:pt>
                <c:pt idx="147">
                  <c:v>229652</c:v>
                </c:pt>
                <c:pt idx="148">
                  <c:v>230526</c:v>
                </c:pt>
                <c:pt idx="149">
                  <c:v>232090</c:v>
                </c:pt>
                <c:pt idx="150">
                  <c:v>233443</c:v>
                </c:pt>
                <c:pt idx="151">
                  <c:v>234928</c:v>
                </c:pt>
                <c:pt idx="152">
                  <c:v>236885</c:v>
                </c:pt>
                <c:pt idx="153">
                  <c:v>237272</c:v>
                </c:pt>
                <c:pt idx="154">
                  <c:v>237589</c:v>
                </c:pt>
                <c:pt idx="155">
                  <c:v>238381</c:v>
                </c:pt>
                <c:pt idx="156">
                  <c:v>239327</c:v>
                </c:pt>
                <c:pt idx="157">
                  <c:v>240794</c:v>
                </c:pt>
                <c:pt idx="158">
                  <c:v>242476</c:v>
                </c:pt>
                <c:pt idx="159">
                  <c:v>243728</c:v>
                </c:pt>
                <c:pt idx="160">
                  <c:v>244099</c:v>
                </c:pt>
                <c:pt idx="161">
                  <c:v>244601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List1!$B$6:$FG$6</c:f>
              <c:numCache>
                <c:formatCode>General</c:formatCode>
                <c:ptCount val="162"/>
                <c:pt idx="0">
                  <c:v>7</c:v>
                </c:pt>
                <c:pt idx="1">
                  <c:v>17</c:v>
                </c:pt>
                <c:pt idx="2">
                  <c:v>22</c:v>
                </c:pt>
                <c:pt idx="3">
                  <c:v>59</c:v>
                </c:pt>
                <c:pt idx="4">
                  <c:v>61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79</c:v>
                </c:pt>
                <c:pt idx="9">
                  <c:v>120</c:v>
                </c:pt>
                <c:pt idx="10">
                  <c:v>203</c:v>
                </c:pt>
                <c:pt idx="11">
                  <c:v>356</c:v>
                </c:pt>
                <c:pt idx="12">
                  <c:v>543</c:v>
                </c:pt>
                <c:pt idx="13">
                  <c:v>580</c:v>
                </c:pt>
                <c:pt idx="14">
                  <c:v>587</c:v>
                </c:pt>
                <c:pt idx="15">
                  <c:v>1066</c:v>
                </c:pt>
                <c:pt idx="16">
                  <c:v>1944</c:v>
                </c:pt>
                <c:pt idx="17">
                  <c:v>2854</c:v>
                </c:pt>
                <c:pt idx="18">
                  <c:v>3703</c:v>
                </c:pt>
                <c:pt idx="19">
                  <c:v>4564</c:v>
                </c:pt>
                <c:pt idx="20">
                  <c:v>4565</c:v>
                </c:pt>
                <c:pt idx="21">
                  <c:v>4566</c:v>
                </c:pt>
                <c:pt idx="22">
                  <c:v>4687</c:v>
                </c:pt>
                <c:pt idx="23">
                  <c:v>4802</c:v>
                </c:pt>
                <c:pt idx="24">
                  <c:v>4885</c:v>
                </c:pt>
                <c:pt idx="25">
                  <c:v>5006</c:v>
                </c:pt>
                <c:pt idx="26">
                  <c:v>5043</c:v>
                </c:pt>
                <c:pt idx="27">
                  <c:v>5046</c:v>
                </c:pt>
                <c:pt idx="28">
                  <c:v>5050</c:v>
                </c:pt>
                <c:pt idx="29">
                  <c:v>5077</c:v>
                </c:pt>
                <c:pt idx="30">
                  <c:v>5125</c:v>
                </c:pt>
                <c:pt idx="31">
                  <c:v>5174</c:v>
                </c:pt>
                <c:pt idx="32">
                  <c:v>5290</c:v>
                </c:pt>
                <c:pt idx="33">
                  <c:v>5444</c:v>
                </c:pt>
                <c:pt idx="34">
                  <c:v>5445</c:v>
                </c:pt>
                <c:pt idx="35">
                  <c:v>5466</c:v>
                </c:pt>
                <c:pt idx="36">
                  <c:v>5900</c:v>
                </c:pt>
                <c:pt idx="37">
                  <c:v>6581</c:v>
                </c:pt>
                <c:pt idx="38">
                  <c:v>7358</c:v>
                </c:pt>
                <c:pt idx="39">
                  <c:v>8172</c:v>
                </c:pt>
                <c:pt idx="40">
                  <c:v>8990</c:v>
                </c:pt>
                <c:pt idx="41">
                  <c:v>9004</c:v>
                </c:pt>
                <c:pt idx="42">
                  <c:v>9008</c:v>
                </c:pt>
                <c:pt idx="43">
                  <c:v>9272</c:v>
                </c:pt>
                <c:pt idx="44">
                  <c:v>9601</c:v>
                </c:pt>
                <c:pt idx="45">
                  <c:v>9808</c:v>
                </c:pt>
                <c:pt idx="46">
                  <c:v>10167</c:v>
                </c:pt>
                <c:pt idx="47">
                  <c:v>10353</c:v>
                </c:pt>
                <c:pt idx="48">
                  <c:v>10365</c:v>
                </c:pt>
                <c:pt idx="49">
                  <c:v>10367</c:v>
                </c:pt>
                <c:pt idx="50">
                  <c:v>10468</c:v>
                </c:pt>
                <c:pt idx="51">
                  <c:v>10530</c:v>
                </c:pt>
                <c:pt idx="52">
                  <c:v>11024</c:v>
                </c:pt>
                <c:pt idx="53">
                  <c:v>11313</c:v>
                </c:pt>
                <c:pt idx="54">
                  <c:v>11881</c:v>
                </c:pt>
                <c:pt idx="55">
                  <c:v>11889</c:v>
                </c:pt>
                <c:pt idx="56">
                  <c:v>11907</c:v>
                </c:pt>
                <c:pt idx="57">
                  <c:v>12403</c:v>
                </c:pt>
                <c:pt idx="58">
                  <c:v>12719</c:v>
                </c:pt>
                <c:pt idx="59">
                  <c:v>13212</c:v>
                </c:pt>
                <c:pt idx="60">
                  <c:v>13758</c:v>
                </c:pt>
                <c:pt idx="61">
                  <c:v>14212</c:v>
                </c:pt>
                <c:pt idx="62">
                  <c:v>14236</c:v>
                </c:pt>
                <c:pt idx="63">
                  <c:v>14255</c:v>
                </c:pt>
                <c:pt idx="64">
                  <c:v>14594</c:v>
                </c:pt>
                <c:pt idx="65">
                  <c:v>15108</c:v>
                </c:pt>
                <c:pt idx="66">
                  <c:v>15820</c:v>
                </c:pt>
                <c:pt idx="67">
                  <c:v>16422</c:v>
                </c:pt>
                <c:pt idx="68">
                  <c:v>17067</c:v>
                </c:pt>
                <c:pt idx="69">
                  <c:v>17477</c:v>
                </c:pt>
                <c:pt idx="70">
                  <c:v>17996</c:v>
                </c:pt>
                <c:pt idx="71">
                  <c:v>19048</c:v>
                </c:pt>
                <c:pt idx="72">
                  <c:v>20074</c:v>
                </c:pt>
                <c:pt idx="73">
                  <c:v>20915</c:v>
                </c:pt>
                <c:pt idx="74">
                  <c:v>21852</c:v>
                </c:pt>
                <c:pt idx="75">
                  <c:v>22989</c:v>
                </c:pt>
                <c:pt idx="76">
                  <c:v>23194</c:v>
                </c:pt>
                <c:pt idx="77">
                  <c:v>23510</c:v>
                </c:pt>
                <c:pt idx="78">
                  <c:v>24483</c:v>
                </c:pt>
                <c:pt idx="79">
                  <c:v>25410</c:v>
                </c:pt>
                <c:pt idx="80">
                  <c:v>26561</c:v>
                </c:pt>
                <c:pt idx="81">
                  <c:v>27490</c:v>
                </c:pt>
                <c:pt idx="82">
                  <c:v>28353</c:v>
                </c:pt>
                <c:pt idx="83">
                  <c:v>28753</c:v>
                </c:pt>
                <c:pt idx="84">
                  <c:v>28919</c:v>
                </c:pt>
                <c:pt idx="85">
                  <c:v>29583</c:v>
                </c:pt>
                <c:pt idx="86">
                  <c:v>30333</c:v>
                </c:pt>
                <c:pt idx="87">
                  <c:v>31521</c:v>
                </c:pt>
                <c:pt idx="88">
                  <c:v>32850</c:v>
                </c:pt>
                <c:pt idx="89">
                  <c:v>34128</c:v>
                </c:pt>
                <c:pt idx="90">
                  <c:v>34585</c:v>
                </c:pt>
                <c:pt idx="91">
                  <c:v>34672</c:v>
                </c:pt>
                <c:pt idx="92">
                  <c:v>35523</c:v>
                </c:pt>
                <c:pt idx="93">
                  <c:v>36740</c:v>
                </c:pt>
                <c:pt idx="94">
                  <c:v>37755</c:v>
                </c:pt>
                <c:pt idx="95">
                  <c:v>40049</c:v>
                </c:pt>
                <c:pt idx="96">
                  <c:v>41107</c:v>
                </c:pt>
                <c:pt idx="97">
                  <c:v>41908</c:v>
                </c:pt>
                <c:pt idx="98">
                  <c:v>42156</c:v>
                </c:pt>
                <c:pt idx="99">
                  <c:v>42625</c:v>
                </c:pt>
                <c:pt idx="100">
                  <c:v>43713</c:v>
                </c:pt>
                <c:pt idx="101">
                  <c:v>44808</c:v>
                </c:pt>
                <c:pt idx="102">
                  <c:v>47087</c:v>
                </c:pt>
                <c:pt idx="103">
                  <c:v>50167</c:v>
                </c:pt>
                <c:pt idx="104">
                  <c:v>50901</c:v>
                </c:pt>
                <c:pt idx="105">
                  <c:v>51271</c:v>
                </c:pt>
                <c:pt idx="106">
                  <c:v>53079</c:v>
                </c:pt>
                <c:pt idx="107">
                  <c:v>54748</c:v>
                </c:pt>
                <c:pt idx="108">
                  <c:v>56114</c:v>
                </c:pt>
                <c:pt idx="109">
                  <c:v>58112</c:v>
                </c:pt>
                <c:pt idx="110">
                  <c:v>60186</c:v>
                </c:pt>
                <c:pt idx="111">
                  <c:v>62435</c:v>
                </c:pt>
                <c:pt idx="112">
                  <c:v>63270</c:v>
                </c:pt>
                <c:pt idx="113">
                  <c:v>66163</c:v>
                </c:pt>
                <c:pt idx="114">
                  <c:v>68113</c:v>
                </c:pt>
                <c:pt idx="115">
                  <c:v>69801</c:v>
                </c:pt>
                <c:pt idx="116">
                  <c:v>73016</c:v>
                </c:pt>
                <c:pt idx="117">
                  <c:v>76686</c:v>
                </c:pt>
                <c:pt idx="118">
                  <c:v>78159</c:v>
                </c:pt>
                <c:pt idx="119">
                  <c:v>78682</c:v>
                </c:pt>
                <c:pt idx="120">
                  <c:v>79995</c:v>
                </c:pt>
                <c:pt idx="121">
                  <c:v>81321</c:v>
                </c:pt>
                <c:pt idx="122">
                  <c:v>83107</c:v>
                </c:pt>
                <c:pt idx="123">
                  <c:v>86711</c:v>
                </c:pt>
                <c:pt idx="124">
                  <c:v>90549</c:v>
                </c:pt>
                <c:pt idx="125">
                  <c:v>91383</c:v>
                </c:pt>
                <c:pt idx="126">
                  <c:v>92360</c:v>
                </c:pt>
                <c:pt idx="127">
                  <c:v>95532</c:v>
                </c:pt>
                <c:pt idx="128">
                  <c:v>98918</c:v>
                </c:pt>
                <c:pt idx="129">
                  <c:v>102693</c:v>
                </c:pt>
                <c:pt idx="130">
                  <c:v>107823</c:v>
                </c:pt>
                <c:pt idx="131">
                  <c:v>113235</c:v>
                </c:pt>
                <c:pt idx="132">
                  <c:v>115021</c:v>
                </c:pt>
                <c:pt idx="133">
                  <c:v>116076</c:v>
                </c:pt>
                <c:pt idx="134">
                  <c:v>119441</c:v>
                </c:pt>
                <c:pt idx="135">
                  <c:v>122727</c:v>
                </c:pt>
                <c:pt idx="136">
                  <c:v>125596</c:v>
                </c:pt>
                <c:pt idx="137">
                  <c:v>129027</c:v>
                </c:pt>
                <c:pt idx="138">
                  <c:v>131836</c:v>
                </c:pt>
                <c:pt idx="139">
                  <c:v>132772</c:v>
                </c:pt>
                <c:pt idx="140">
                  <c:v>133517</c:v>
                </c:pt>
                <c:pt idx="141">
                  <c:v>135376</c:v>
                </c:pt>
                <c:pt idx="142">
                  <c:v>136986</c:v>
                </c:pt>
                <c:pt idx="143">
                  <c:v>139009</c:v>
                </c:pt>
                <c:pt idx="144">
                  <c:v>141449</c:v>
                </c:pt>
                <c:pt idx="145">
                  <c:v>144019</c:v>
                </c:pt>
                <c:pt idx="146">
                  <c:v>144678</c:v>
                </c:pt>
                <c:pt idx="147">
                  <c:v>145323</c:v>
                </c:pt>
                <c:pt idx="148">
                  <c:v>147723</c:v>
                </c:pt>
                <c:pt idx="149">
                  <c:v>149721</c:v>
                </c:pt>
                <c:pt idx="150">
                  <c:v>151914</c:v>
                </c:pt>
                <c:pt idx="151">
                  <c:v>155871</c:v>
                </c:pt>
                <c:pt idx="152">
                  <c:v>159325</c:v>
                </c:pt>
                <c:pt idx="153">
                  <c:v>160142</c:v>
                </c:pt>
                <c:pt idx="154">
                  <c:v>160961</c:v>
                </c:pt>
                <c:pt idx="155">
                  <c:v>164227</c:v>
                </c:pt>
                <c:pt idx="156">
                  <c:v>166283</c:v>
                </c:pt>
                <c:pt idx="157">
                  <c:v>168182</c:v>
                </c:pt>
                <c:pt idx="158">
                  <c:v>170419</c:v>
                </c:pt>
                <c:pt idx="159">
                  <c:v>173813</c:v>
                </c:pt>
                <c:pt idx="160">
                  <c:v>174208</c:v>
                </c:pt>
                <c:pt idx="161">
                  <c:v>174767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17.268605999999998</c:v>
                </c:pt>
                <c:pt idx="1">
                  <c:v>17.182795800000001</c:v>
                </c:pt>
                <c:pt idx="2">
                  <c:v>16.792142299999998</c:v>
                </c:pt>
                <c:pt idx="3">
                  <c:v>16.070668300000001</c:v>
                </c:pt>
                <c:pt idx="4">
                  <c:v>16.290257199999999</c:v>
                </c:pt>
                <c:pt idx="5">
                  <c:v>16.522711600000001</c:v>
                </c:pt>
                <c:pt idx="6">
                  <c:v>16.3079462</c:v>
                </c:pt>
                <c:pt idx="7">
                  <c:v>15.929225499999999</c:v>
                </c:pt>
                <c:pt idx="8">
                  <c:v>15.9824377</c:v>
                </c:pt>
                <c:pt idx="9">
                  <c:v>15.887165899999999</c:v>
                </c:pt>
                <c:pt idx="10">
                  <c:v>15.9213419</c:v>
                </c:pt>
                <c:pt idx="11">
                  <c:v>15.9813914</c:v>
                </c:pt>
                <c:pt idx="12">
                  <c:v>16.029086599999999</c:v>
                </c:pt>
                <c:pt idx="13">
                  <c:v>16.0769965</c:v>
                </c:pt>
                <c:pt idx="14">
                  <c:v>15.5260497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22.501329999999999</c:v>
                </c:pt>
                <c:pt idx="1">
                  <c:v>23.737354</c:v>
                </c:pt>
                <c:pt idx="2">
                  <c:v>23.455017999999999</c:v>
                </c:pt>
                <c:pt idx="3">
                  <c:v>22.943051000000001</c:v>
                </c:pt>
                <c:pt idx="4">
                  <c:v>22.757604000000001</c:v>
                </c:pt>
                <c:pt idx="5">
                  <c:v>21.395132</c:v>
                </c:pt>
                <c:pt idx="6">
                  <c:v>22.336701000000001</c:v>
                </c:pt>
                <c:pt idx="7">
                  <c:v>20.863503999999999</c:v>
                </c:pt>
                <c:pt idx="8">
                  <c:v>22.115570000000002</c:v>
                </c:pt>
                <c:pt idx="9">
                  <c:v>20.640291000000001</c:v>
                </c:pt>
                <c:pt idx="10">
                  <c:v>22.631958000000001</c:v>
                </c:pt>
                <c:pt idx="11">
                  <c:v>22.51304</c:v>
                </c:pt>
                <c:pt idx="12">
                  <c:v>22.759546</c:v>
                </c:pt>
                <c:pt idx="13">
                  <c:v>21.033048999999998</c:v>
                </c:pt>
                <c:pt idx="14">
                  <c:v>22.078848000000001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10.991044</c:v>
                </c:pt>
                <c:pt idx="1">
                  <c:v>8.7280780999999994</c:v>
                </c:pt>
                <c:pt idx="2">
                  <c:v>9.1082135999999991</c:v>
                </c:pt>
                <c:pt idx="3">
                  <c:v>9.4406491999999993</c:v>
                </c:pt>
                <c:pt idx="4">
                  <c:v>9.2684701</c:v>
                </c:pt>
                <c:pt idx="5">
                  <c:v>10.255803</c:v>
                </c:pt>
                <c:pt idx="6">
                  <c:v>9.3705998000000008</c:v>
                </c:pt>
                <c:pt idx="7">
                  <c:v>11.144333</c:v>
                </c:pt>
                <c:pt idx="8">
                  <c:v>9.7926532999999996</c:v>
                </c:pt>
                <c:pt idx="9">
                  <c:v>11.042429</c:v>
                </c:pt>
                <c:pt idx="10">
                  <c:v>8.8020376999999996</c:v>
                </c:pt>
                <c:pt idx="11">
                  <c:v>8.0955206000000004</c:v>
                </c:pt>
                <c:pt idx="12">
                  <c:v>7.6519646999999997</c:v>
                </c:pt>
                <c:pt idx="13">
                  <c:v>9.0364809000000008</c:v>
                </c:pt>
                <c:pt idx="14">
                  <c:v>8.5172790000000003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2.4255499999999999</c:v>
                </c:pt>
                <c:pt idx="1">
                  <c:v>4.2788469999999998</c:v>
                </c:pt>
                <c:pt idx="2">
                  <c:v>3.4370240000000001</c:v>
                </c:pt>
                <c:pt idx="3">
                  <c:v>3.0754030000000001</c:v>
                </c:pt>
                <c:pt idx="4">
                  <c:v>4.23454</c:v>
                </c:pt>
                <c:pt idx="5">
                  <c:v>3.2251569999999998</c:v>
                </c:pt>
                <c:pt idx="6">
                  <c:v>4.1471340000000003</c:v>
                </c:pt>
                <c:pt idx="7">
                  <c:v>3.4047040000000002</c:v>
                </c:pt>
                <c:pt idx="8">
                  <c:v>4.7361329999999997</c:v>
                </c:pt>
                <c:pt idx="9">
                  <c:v>2.5353059999999998</c:v>
                </c:pt>
                <c:pt idx="10">
                  <c:v>2.1205530000000001</c:v>
                </c:pt>
                <c:pt idx="11">
                  <c:v>6.529102</c:v>
                </c:pt>
                <c:pt idx="12">
                  <c:v>3.5115910000000001</c:v>
                </c:pt>
                <c:pt idx="13">
                  <c:v>2.92123</c:v>
                </c:pt>
                <c:pt idx="14">
                  <c:v>3.1130900000000001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5.3687071399999997</c:v>
                </c:pt>
                <c:pt idx="1">
                  <c:v>4.7231808099999997</c:v>
                </c:pt>
                <c:pt idx="2">
                  <c:v>3.6321907699999998</c:v>
                </c:pt>
                <c:pt idx="3">
                  <c:v>2.5439608100000002</c:v>
                </c:pt>
                <c:pt idx="4">
                  <c:v>4.8647154600000002</c:v>
                </c:pt>
                <c:pt idx="5">
                  <c:v>4.7703966400000004</c:v>
                </c:pt>
                <c:pt idx="6">
                  <c:v>1.78240843</c:v>
                </c:pt>
                <c:pt idx="7">
                  <c:v>4.73765809</c:v>
                </c:pt>
                <c:pt idx="8">
                  <c:v>5.2950757399999997</c:v>
                </c:pt>
                <c:pt idx="9">
                  <c:v>6.1439478599999999</c:v>
                </c:pt>
                <c:pt idx="10">
                  <c:v>4.9719462800000001</c:v>
                </c:pt>
                <c:pt idx="11">
                  <c:v>3.8002103200000001</c:v>
                </c:pt>
                <c:pt idx="12">
                  <c:v>3.8284084599999999</c:v>
                </c:pt>
                <c:pt idx="13">
                  <c:v>3.4563425200000002</c:v>
                </c:pt>
                <c:pt idx="14">
                  <c:v>3.9546994799999999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Královéhradecký kraj</c:v>
                </c:pt>
                <c:pt idx="1">
                  <c:v>Kraj Vysočina</c:v>
                </c:pt>
                <c:pt idx="2">
                  <c:v>Jihočeský kraj</c:v>
                </c:pt>
                <c:pt idx="3">
                  <c:v>Zlínský kraj</c:v>
                </c:pt>
                <c:pt idx="4">
                  <c:v>ČR</c:v>
                </c:pt>
                <c:pt idx="5">
                  <c:v>Plzeňský kraj</c:v>
                </c:pt>
                <c:pt idx="6">
                  <c:v>Karlovarský kraj</c:v>
                </c:pt>
                <c:pt idx="7">
                  <c:v>Liberecký kraj</c:v>
                </c:pt>
                <c:pt idx="8">
                  <c:v>Středočeský kraj</c:v>
                </c:pt>
                <c:pt idx="9">
                  <c:v>Pardubický kraj</c:v>
                </c:pt>
                <c:pt idx="10">
                  <c:v>Ústecký kraj</c:v>
                </c:pt>
                <c:pt idx="11">
                  <c:v>Hlavní město Praha</c:v>
                </c:pt>
                <c:pt idx="12">
                  <c:v>Jihomoravský kraj</c:v>
                </c:pt>
                <c:pt idx="13">
                  <c:v>Olomoucký kraj</c:v>
                </c:pt>
                <c:pt idx="14">
                  <c:v>Moravskoslezský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41.444763399999999</c:v>
                </c:pt>
                <c:pt idx="1">
                  <c:v>41.349744100000002</c:v>
                </c:pt>
                <c:pt idx="2">
                  <c:v>43.575412</c:v>
                </c:pt>
                <c:pt idx="3">
                  <c:v>45.926266900000002</c:v>
                </c:pt>
                <c:pt idx="4">
                  <c:v>42.5844138</c:v>
                </c:pt>
                <c:pt idx="5">
                  <c:v>43.830800199999999</c:v>
                </c:pt>
                <c:pt idx="6">
                  <c:v>46.055211</c:v>
                </c:pt>
                <c:pt idx="7">
                  <c:v>43.920574199999997</c:v>
                </c:pt>
                <c:pt idx="8">
                  <c:v>42.078130399999999</c:v>
                </c:pt>
                <c:pt idx="9">
                  <c:v>43.750860699999997</c:v>
                </c:pt>
                <c:pt idx="10">
                  <c:v>45.552163800000002</c:v>
                </c:pt>
                <c:pt idx="11">
                  <c:v>43.080734999999997</c:v>
                </c:pt>
                <c:pt idx="12">
                  <c:v>46.219402700000003</c:v>
                </c:pt>
                <c:pt idx="13">
                  <c:v>47.475900899999999</c:v>
                </c:pt>
                <c:pt idx="14">
                  <c:v>46.810033900000001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6240622812244838E-3"/>
          <c:y val="6.0972048032513305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Sheet1!$B$2:$FG$2</c:f>
              <c:numCache>
                <c:formatCode>General</c:formatCode>
                <c:ptCount val="162"/>
                <c:pt idx="0">
                  <c:v>1250</c:v>
                </c:pt>
                <c:pt idx="1">
                  <c:v>2292</c:v>
                </c:pt>
                <c:pt idx="2">
                  <c:v>3448</c:v>
                </c:pt>
                <c:pt idx="3">
                  <c:v>3475</c:v>
                </c:pt>
                <c:pt idx="4">
                  <c:v>1305</c:v>
                </c:pt>
                <c:pt idx="5">
                  <c:v>261</c:v>
                </c:pt>
                <c:pt idx="6">
                  <c:v>1264</c:v>
                </c:pt>
                <c:pt idx="7">
                  <c:v>914</c:v>
                </c:pt>
                <c:pt idx="8">
                  <c:v>3574</c:v>
                </c:pt>
                <c:pt idx="9">
                  <c:v>4490</c:v>
                </c:pt>
                <c:pt idx="10">
                  <c:v>5819</c:v>
                </c:pt>
                <c:pt idx="11">
                  <c:v>7941</c:v>
                </c:pt>
                <c:pt idx="12">
                  <c:v>9935</c:v>
                </c:pt>
                <c:pt idx="13">
                  <c:v>2013</c:v>
                </c:pt>
                <c:pt idx="14">
                  <c:v>1750</c:v>
                </c:pt>
                <c:pt idx="15">
                  <c:v>9790</c:v>
                </c:pt>
                <c:pt idx="16">
                  <c:v>13361</c:v>
                </c:pt>
                <c:pt idx="17">
                  <c:v>13474</c:v>
                </c:pt>
                <c:pt idx="18">
                  <c:v>15158</c:v>
                </c:pt>
                <c:pt idx="19">
                  <c:v>13937</c:v>
                </c:pt>
                <c:pt idx="20">
                  <c:v>3374</c:v>
                </c:pt>
                <c:pt idx="21">
                  <c:v>3229</c:v>
                </c:pt>
                <c:pt idx="22">
                  <c:v>14259</c:v>
                </c:pt>
                <c:pt idx="23">
                  <c:v>15204</c:v>
                </c:pt>
                <c:pt idx="24">
                  <c:v>16237</c:v>
                </c:pt>
                <c:pt idx="25">
                  <c:v>17279</c:v>
                </c:pt>
                <c:pt idx="26">
                  <c:v>15830</c:v>
                </c:pt>
                <c:pt idx="27">
                  <c:v>4145</c:v>
                </c:pt>
                <c:pt idx="28">
                  <c:v>3108</c:v>
                </c:pt>
                <c:pt idx="29">
                  <c:v>12550</c:v>
                </c:pt>
                <c:pt idx="30">
                  <c:v>14449</c:v>
                </c:pt>
                <c:pt idx="31">
                  <c:v>13485</c:v>
                </c:pt>
                <c:pt idx="32">
                  <c:v>13116</c:v>
                </c:pt>
                <c:pt idx="33">
                  <c:v>13995</c:v>
                </c:pt>
                <c:pt idx="34">
                  <c:v>1800</c:v>
                </c:pt>
                <c:pt idx="35">
                  <c:v>1875</c:v>
                </c:pt>
                <c:pt idx="36">
                  <c:v>11825</c:v>
                </c:pt>
                <c:pt idx="37">
                  <c:v>14286</c:v>
                </c:pt>
                <c:pt idx="38">
                  <c:v>15339</c:v>
                </c:pt>
                <c:pt idx="39">
                  <c:v>17787</c:v>
                </c:pt>
                <c:pt idx="40">
                  <c:v>16057</c:v>
                </c:pt>
                <c:pt idx="41">
                  <c:v>3173</c:v>
                </c:pt>
                <c:pt idx="42">
                  <c:v>3322</c:v>
                </c:pt>
                <c:pt idx="43">
                  <c:v>15364</c:v>
                </c:pt>
                <c:pt idx="44">
                  <c:v>16959</c:v>
                </c:pt>
                <c:pt idx="45">
                  <c:v>18637</c:v>
                </c:pt>
                <c:pt idx="46">
                  <c:v>22389</c:v>
                </c:pt>
                <c:pt idx="47">
                  <c:v>21343</c:v>
                </c:pt>
                <c:pt idx="48">
                  <c:v>4547</c:v>
                </c:pt>
                <c:pt idx="49">
                  <c:v>2356</c:v>
                </c:pt>
                <c:pt idx="50">
                  <c:v>15649</c:v>
                </c:pt>
                <c:pt idx="51">
                  <c:v>17681</c:v>
                </c:pt>
                <c:pt idx="52">
                  <c:v>17907</c:v>
                </c:pt>
                <c:pt idx="53">
                  <c:v>20246</c:v>
                </c:pt>
                <c:pt idx="54">
                  <c:v>19095</c:v>
                </c:pt>
                <c:pt idx="55">
                  <c:v>3097</c:v>
                </c:pt>
                <c:pt idx="56">
                  <c:v>2029</c:v>
                </c:pt>
                <c:pt idx="57">
                  <c:v>16066</c:v>
                </c:pt>
                <c:pt idx="58">
                  <c:v>19798</c:v>
                </c:pt>
                <c:pt idx="59">
                  <c:v>19800</c:v>
                </c:pt>
                <c:pt idx="60">
                  <c:v>23435</c:v>
                </c:pt>
                <c:pt idx="61">
                  <c:v>21406</c:v>
                </c:pt>
                <c:pt idx="62">
                  <c:v>3482</c:v>
                </c:pt>
                <c:pt idx="63">
                  <c:v>2884</c:v>
                </c:pt>
                <c:pt idx="64">
                  <c:v>22747</c:v>
                </c:pt>
                <c:pt idx="65">
                  <c:v>30607</c:v>
                </c:pt>
                <c:pt idx="66">
                  <c:v>35061</c:v>
                </c:pt>
                <c:pt idx="67">
                  <c:v>37712</c:v>
                </c:pt>
                <c:pt idx="68">
                  <c:v>33997</c:v>
                </c:pt>
                <c:pt idx="69">
                  <c:v>12906</c:v>
                </c:pt>
                <c:pt idx="70">
                  <c:v>12168</c:v>
                </c:pt>
                <c:pt idx="71">
                  <c:v>34347</c:v>
                </c:pt>
                <c:pt idx="72">
                  <c:v>42413</c:v>
                </c:pt>
                <c:pt idx="73">
                  <c:v>47909</c:v>
                </c:pt>
                <c:pt idx="74">
                  <c:v>52815</c:v>
                </c:pt>
                <c:pt idx="75">
                  <c:v>46934</c:v>
                </c:pt>
                <c:pt idx="76">
                  <c:v>18271</c:v>
                </c:pt>
                <c:pt idx="77">
                  <c:v>13152</c:v>
                </c:pt>
                <c:pt idx="78">
                  <c:v>36880</c:v>
                </c:pt>
                <c:pt idx="79">
                  <c:v>49103</c:v>
                </c:pt>
                <c:pt idx="80">
                  <c:v>47686</c:v>
                </c:pt>
                <c:pt idx="81">
                  <c:v>50021</c:v>
                </c:pt>
                <c:pt idx="82">
                  <c:v>47651</c:v>
                </c:pt>
                <c:pt idx="83">
                  <c:v>16997</c:v>
                </c:pt>
                <c:pt idx="84">
                  <c:v>8875</c:v>
                </c:pt>
                <c:pt idx="85">
                  <c:v>36506</c:v>
                </c:pt>
                <c:pt idx="86">
                  <c:v>39540</c:v>
                </c:pt>
                <c:pt idx="87">
                  <c:v>42176</c:v>
                </c:pt>
                <c:pt idx="88">
                  <c:v>43888</c:v>
                </c:pt>
                <c:pt idx="89">
                  <c:v>41999</c:v>
                </c:pt>
                <c:pt idx="90">
                  <c:v>13162</c:v>
                </c:pt>
                <c:pt idx="91">
                  <c:v>9586</c:v>
                </c:pt>
                <c:pt idx="92">
                  <c:v>39317</c:v>
                </c:pt>
                <c:pt idx="93">
                  <c:v>46505</c:v>
                </c:pt>
                <c:pt idx="94">
                  <c:v>49804</c:v>
                </c:pt>
                <c:pt idx="95">
                  <c:v>57196</c:v>
                </c:pt>
                <c:pt idx="96">
                  <c:v>19499</c:v>
                </c:pt>
                <c:pt idx="97">
                  <c:v>14429</c:v>
                </c:pt>
                <c:pt idx="98">
                  <c:v>11195</c:v>
                </c:pt>
                <c:pt idx="99">
                  <c:v>9445</c:v>
                </c:pt>
                <c:pt idx="100">
                  <c:v>45108</c:v>
                </c:pt>
                <c:pt idx="101">
                  <c:v>45206</c:v>
                </c:pt>
                <c:pt idx="102">
                  <c:v>68911</c:v>
                </c:pt>
                <c:pt idx="103">
                  <c:v>68669</c:v>
                </c:pt>
                <c:pt idx="104">
                  <c:v>30457</c:v>
                </c:pt>
                <c:pt idx="105">
                  <c:v>19671</c:v>
                </c:pt>
                <c:pt idx="106">
                  <c:v>62453</c:v>
                </c:pt>
                <c:pt idx="107">
                  <c:v>61561</c:v>
                </c:pt>
                <c:pt idx="108">
                  <c:v>65666</c:v>
                </c:pt>
                <c:pt idx="109">
                  <c:v>72996</c:v>
                </c:pt>
                <c:pt idx="110">
                  <c:v>69788</c:v>
                </c:pt>
                <c:pt idx="111">
                  <c:v>25518</c:v>
                </c:pt>
                <c:pt idx="112">
                  <c:v>17834</c:v>
                </c:pt>
                <c:pt idx="113">
                  <c:v>58878</c:v>
                </c:pt>
                <c:pt idx="114">
                  <c:v>57563</c:v>
                </c:pt>
                <c:pt idx="115">
                  <c:v>61576</c:v>
                </c:pt>
                <c:pt idx="116">
                  <c:v>71363</c:v>
                </c:pt>
                <c:pt idx="117">
                  <c:v>61350</c:v>
                </c:pt>
                <c:pt idx="118">
                  <c:v>22879</c:v>
                </c:pt>
                <c:pt idx="119">
                  <c:v>18546</c:v>
                </c:pt>
                <c:pt idx="120">
                  <c:v>55846</c:v>
                </c:pt>
                <c:pt idx="121">
                  <c:v>59605</c:v>
                </c:pt>
                <c:pt idx="122">
                  <c:v>70736</c:v>
                </c:pt>
                <c:pt idx="123">
                  <c:v>78962</c:v>
                </c:pt>
                <c:pt idx="124">
                  <c:v>69986</c:v>
                </c:pt>
                <c:pt idx="125">
                  <c:v>22401</c:v>
                </c:pt>
                <c:pt idx="126">
                  <c:v>20964</c:v>
                </c:pt>
                <c:pt idx="127">
                  <c:v>70527</c:v>
                </c:pt>
                <c:pt idx="128">
                  <c:v>72404</c:v>
                </c:pt>
                <c:pt idx="129">
                  <c:v>79837</c:v>
                </c:pt>
                <c:pt idx="130">
                  <c:v>88143</c:v>
                </c:pt>
                <c:pt idx="131">
                  <c:v>84644</c:v>
                </c:pt>
                <c:pt idx="132">
                  <c:v>30757</c:v>
                </c:pt>
                <c:pt idx="133">
                  <c:v>25167</c:v>
                </c:pt>
                <c:pt idx="134">
                  <c:v>77410</c:v>
                </c:pt>
                <c:pt idx="135">
                  <c:v>82260</c:v>
                </c:pt>
                <c:pt idx="136">
                  <c:v>86486</c:v>
                </c:pt>
                <c:pt idx="137">
                  <c:v>90768</c:v>
                </c:pt>
                <c:pt idx="138">
                  <c:v>85102</c:v>
                </c:pt>
                <c:pt idx="139">
                  <c:v>33659</c:v>
                </c:pt>
                <c:pt idx="140">
                  <c:v>26771</c:v>
                </c:pt>
                <c:pt idx="141">
                  <c:v>77659</c:v>
                </c:pt>
                <c:pt idx="142">
                  <c:v>83228</c:v>
                </c:pt>
                <c:pt idx="143">
                  <c:v>90538</c:v>
                </c:pt>
                <c:pt idx="144">
                  <c:v>99850</c:v>
                </c:pt>
                <c:pt idx="145">
                  <c:v>94200</c:v>
                </c:pt>
                <c:pt idx="146">
                  <c:v>42795</c:v>
                </c:pt>
                <c:pt idx="147">
                  <c:v>31050</c:v>
                </c:pt>
                <c:pt idx="148">
                  <c:v>78709</c:v>
                </c:pt>
                <c:pt idx="149">
                  <c:v>84943</c:v>
                </c:pt>
                <c:pt idx="150">
                  <c:v>102427</c:v>
                </c:pt>
                <c:pt idx="151">
                  <c:v>105568</c:v>
                </c:pt>
                <c:pt idx="152">
                  <c:v>105079</c:v>
                </c:pt>
                <c:pt idx="153">
                  <c:v>45662</c:v>
                </c:pt>
                <c:pt idx="154">
                  <c:v>36448</c:v>
                </c:pt>
                <c:pt idx="155">
                  <c:v>99449</c:v>
                </c:pt>
                <c:pt idx="156">
                  <c:v>103531</c:v>
                </c:pt>
                <c:pt idx="157">
                  <c:v>113119</c:v>
                </c:pt>
                <c:pt idx="158">
                  <c:v>113640</c:v>
                </c:pt>
                <c:pt idx="159">
                  <c:v>112815</c:v>
                </c:pt>
                <c:pt idx="160">
                  <c:v>50932</c:v>
                </c:pt>
                <c:pt idx="161">
                  <c:v>40570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Sheet1!$B$2:$FG$2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633</c:v>
                </c:pt>
                <c:pt idx="22">
                  <c:v>1811</c:v>
                </c:pt>
                <c:pt idx="23">
                  <c:v>2700</c:v>
                </c:pt>
                <c:pt idx="24">
                  <c:v>2629</c:v>
                </c:pt>
                <c:pt idx="25">
                  <c:v>1720</c:v>
                </c:pt>
                <c:pt idx="26">
                  <c:v>1034</c:v>
                </c:pt>
                <c:pt idx="27">
                  <c:v>866</c:v>
                </c:pt>
                <c:pt idx="28">
                  <c:v>863</c:v>
                </c:pt>
                <c:pt idx="29">
                  <c:v>2954</c:v>
                </c:pt>
                <c:pt idx="30">
                  <c:v>3955</c:v>
                </c:pt>
                <c:pt idx="31">
                  <c:v>4495</c:v>
                </c:pt>
                <c:pt idx="32">
                  <c:v>6087</c:v>
                </c:pt>
                <c:pt idx="33">
                  <c:v>7817</c:v>
                </c:pt>
                <c:pt idx="34">
                  <c:v>1082</c:v>
                </c:pt>
                <c:pt idx="35">
                  <c:v>1172</c:v>
                </c:pt>
                <c:pt idx="36">
                  <c:v>7878</c:v>
                </c:pt>
                <c:pt idx="37">
                  <c:v>10169</c:v>
                </c:pt>
                <c:pt idx="38">
                  <c:v>10951</c:v>
                </c:pt>
                <c:pt idx="39">
                  <c:v>12910</c:v>
                </c:pt>
                <c:pt idx="40">
                  <c:v>10621</c:v>
                </c:pt>
                <c:pt idx="41">
                  <c:v>2337</c:v>
                </c:pt>
                <c:pt idx="42">
                  <c:v>2476</c:v>
                </c:pt>
                <c:pt idx="43">
                  <c:v>11348</c:v>
                </c:pt>
                <c:pt idx="44">
                  <c:v>11894</c:v>
                </c:pt>
                <c:pt idx="45">
                  <c:v>13173</c:v>
                </c:pt>
                <c:pt idx="46">
                  <c:v>16112</c:v>
                </c:pt>
                <c:pt idx="47">
                  <c:v>14639</c:v>
                </c:pt>
                <c:pt idx="48">
                  <c:v>2971</c:v>
                </c:pt>
                <c:pt idx="49">
                  <c:v>1368</c:v>
                </c:pt>
                <c:pt idx="50">
                  <c:v>9306</c:v>
                </c:pt>
                <c:pt idx="51">
                  <c:v>9017</c:v>
                </c:pt>
                <c:pt idx="52">
                  <c:v>8246</c:v>
                </c:pt>
                <c:pt idx="53">
                  <c:v>7984</c:v>
                </c:pt>
                <c:pt idx="54">
                  <c:v>7289</c:v>
                </c:pt>
                <c:pt idx="55">
                  <c:v>1163</c:v>
                </c:pt>
                <c:pt idx="56">
                  <c:v>1006</c:v>
                </c:pt>
                <c:pt idx="57">
                  <c:v>5989</c:v>
                </c:pt>
                <c:pt idx="58">
                  <c:v>6934</c:v>
                </c:pt>
                <c:pt idx="59">
                  <c:v>5994</c:v>
                </c:pt>
                <c:pt idx="60">
                  <c:v>5514</c:v>
                </c:pt>
                <c:pt idx="61">
                  <c:v>5313</c:v>
                </c:pt>
                <c:pt idx="62">
                  <c:v>548</c:v>
                </c:pt>
                <c:pt idx="63">
                  <c:v>547</c:v>
                </c:pt>
                <c:pt idx="64">
                  <c:v>3386</c:v>
                </c:pt>
                <c:pt idx="65">
                  <c:v>3523</c:v>
                </c:pt>
                <c:pt idx="66">
                  <c:v>4473</c:v>
                </c:pt>
                <c:pt idx="67">
                  <c:v>4648</c:v>
                </c:pt>
                <c:pt idx="68">
                  <c:v>5361</c:v>
                </c:pt>
                <c:pt idx="69">
                  <c:v>836</c:v>
                </c:pt>
                <c:pt idx="70">
                  <c:v>828</c:v>
                </c:pt>
                <c:pt idx="71">
                  <c:v>4810</c:v>
                </c:pt>
                <c:pt idx="72">
                  <c:v>6330</c:v>
                </c:pt>
                <c:pt idx="73">
                  <c:v>6910</c:v>
                </c:pt>
                <c:pt idx="74">
                  <c:v>8313</c:v>
                </c:pt>
                <c:pt idx="75">
                  <c:v>8417</c:v>
                </c:pt>
                <c:pt idx="76">
                  <c:v>1283</c:v>
                </c:pt>
                <c:pt idx="77">
                  <c:v>1126</c:v>
                </c:pt>
                <c:pt idx="78">
                  <c:v>8743</c:v>
                </c:pt>
                <c:pt idx="79">
                  <c:v>10467</c:v>
                </c:pt>
                <c:pt idx="80">
                  <c:v>10452</c:v>
                </c:pt>
                <c:pt idx="81">
                  <c:v>12356</c:v>
                </c:pt>
                <c:pt idx="82">
                  <c:v>13536</c:v>
                </c:pt>
                <c:pt idx="83">
                  <c:v>2005</c:v>
                </c:pt>
                <c:pt idx="84">
                  <c:v>1530</c:v>
                </c:pt>
                <c:pt idx="85">
                  <c:v>12387</c:v>
                </c:pt>
                <c:pt idx="86">
                  <c:v>13245</c:v>
                </c:pt>
                <c:pt idx="87">
                  <c:v>15635</c:v>
                </c:pt>
                <c:pt idx="88">
                  <c:v>17791</c:v>
                </c:pt>
                <c:pt idx="89">
                  <c:v>17417</c:v>
                </c:pt>
                <c:pt idx="90">
                  <c:v>4809</c:v>
                </c:pt>
                <c:pt idx="91">
                  <c:v>4111</c:v>
                </c:pt>
                <c:pt idx="92">
                  <c:v>20585</c:v>
                </c:pt>
                <c:pt idx="93">
                  <c:v>22066</c:v>
                </c:pt>
                <c:pt idx="94">
                  <c:v>26946</c:v>
                </c:pt>
                <c:pt idx="95">
                  <c:v>31856</c:v>
                </c:pt>
                <c:pt idx="96">
                  <c:v>12707</c:v>
                </c:pt>
                <c:pt idx="97">
                  <c:v>10878</c:v>
                </c:pt>
                <c:pt idx="98">
                  <c:v>8732</c:v>
                </c:pt>
                <c:pt idx="99">
                  <c:v>7141</c:v>
                </c:pt>
                <c:pt idx="100">
                  <c:v>29137</c:v>
                </c:pt>
                <c:pt idx="101">
                  <c:v>22044</c:v>
                </c:pt>
                <c:pt idx="102">
                  <c:v>30794</c:v>
                </c:pt>
                <c:pt idx="103">
                  <c:v>29895</c:v>
                </c:pt>
                <c:pt idx="104">
                  <c:v>15188</c:v>
                </c:pt>
                <c:pt idx="105">
                  <c:v>9981</c:v>
                </c:pt>
                <c:pt idx="106">
                  <c:v>24787</c:v>
                </c:pt>
                <c:pt idx="107">
                  <c:v>25805</c:v>
                </c:pt>
                <c:pt idx="108">
                  <c:v>27249</c:v>
                </c:pt>
                <c:pt idx="109">
                  <c:v>25567</c:v>
                </c:pt>
                <c:pt idx="110">
                  <c:v>25533</c:v>
                </c:pt>
                <c:pt idx="111">
                  <c:v>8982</c:v>
                </c:pt>
                <c:pt idx="112">
                  <c:v>4943</c:v>
                </c:pt>
                <c:pt idx="113">
                  <c:v>15319</c:v>
                </c:pt>
                <c:pt idx="114">
                  <c:v>15736</c:v>
                </c:pt>
                <c:pt idx="115">
                  <c:v>14101</c:v>
                </c:pt>
                <c:pt idx="116">
                  <c:v>17275</c:v>
                </c:pt>
                <c:pt idx="117">
                  <c:v>11945</c:v>
                </c:pt>
                <c:pt idx="118">
                  <c:v>5189</c:v>
                </c:pt>
                <c:pt idx="119">
                  <c:v>3975</c:v>
                </c:pt>
                <c:pt idx="120">
                  <c:v>7347</c:v>
                </c:pt>
                <c:pt idx="121">
                  <c:v>12116</c:v>
                </c:pt>
                <c:pt idx="122">
                  <c:v>13888</c:v>
                </c:pt>
                <c:pt idx="123">
                  <c:v>15692</c:v>
                </c:pt>
                <c:pt idx="124">
                  <c:v>9843</c:v>
                </c:pt>
                <c:pt idx="125">
                  <c:v>3332</c:v>
                </c:pt>
                <c:pt idx="126">
                  <c:v>2223</c:v>
                </c:pt>
                <c:pt idx="127">
                  <c:v>4982</c:v>
                </c:pt>
                <c:pt idx="128">
                  <c:v>8232</c:v>
                </c:pt>
                <c:pt idx="129">
                  <c:v>9284</c:v>
                </c:pt>
                <c:pt idx="130">
                  <c:v>10549</c:v>
                </c:pt>
                <c:pt idx="131">
                  <c:v>9916</c:v>
                </c:pt>
                <c:pt idx="132">
                  <c:v>1692</c:v>
                </c:pt>
                <c:pt idx="133">
                  <c:v>1165</c:v>
                </c:pt>
                <c:pt idx="134">
                  <c:v>7093</c:v>
                </c:pt>
                <c:pt idx="135">
                  <c:v>8712</c:v>
                </c:pt>
                <c:pt idx="136">
                  <c:v>8931</c:v>
                </c:pt>
                <c:pt idx="137">
                  <c:v>9042</c:v>
                </c:pt>
                <c:pt idx="138">
                  <c:v>7643</c:v>
                </c:pt>
                <c:pt idx="139">
                  <c:v>2135</c:v>
                </c:pt>
                <c:pt idx="140">
                  <c:v>1174</c:v>
                </c:pt>
                <c:pt idx="141">
                  <c:v>6620</c:v>
                </c:pt>
                <c:pt idx="142">
                  <c:v>12875</c:v>
                </c:pt>
                <c:pt idx="143">
                  <c:v>15018</c:v>
                </c:pt>
                <c:pt idx="144">
                  <c:v>26767</c:v>
                </c:pt>
                <c:pt idx="145">
                  <c:v>27538</c:v>
                </c:pt>
                <c:pt idx="146">
                  <c:v>11024</c:v>
                </c:pt>
                <c:pt idx="147">
                  <c:v>8929</c:v>
                </c:pt>
                <c:pt idx="148">
                  <c:v>33370</c:v>
                </c:pt>
                <c:pt idx="149">
                  <c:v>35431</c:v>
                </c:pt>
                <c:pt idx="150">
                  <c:v>37274</c:v>
                </c:pt>
                <c:pt idx="151">
                  <c:v>46956</c:v>
                </c:pt>
                <c:pt idx="152">
                  <c:v>46151</c:v>
                </c:pt>
                <c:pt idx="153">
                  <c:v>16934</c:v>
                </c:pt>
                <c:pt idx="154">
                  <c:v>14334</c:v>
                </c:pt>
                <c:pt idx="155">
                  <c:v>46824</c:v>
                </c:pt>
                <c:pt idx="156">
                  <c:v>47946</c:v>
                </c:pt>
                <c:pt idx="157">
                  <c:v>53537</c:v>
                </c:pt>
                <c:pt idx="158">
                  <c:v>59126</c:v>
                </c:pt>
                <c:pt idx="159">
                  <c:v>55782</c:v>
                </c:pt>
                <c:pt idx="160">
                  <c:v>18520</c:v>
                </c:pt>
                <c:pt idx="161">
                  <c:v>14799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7-4611-B898-2191290F7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Sheet1!$B$2:$FG$2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635</c:v>
                </c:pt>
                <c:pt idx="22">
                  <c:v>2446</c:v>
                </c:pt>
                <c:pt idx="23">
                  <c:v>5146</c:v>
                </c:pt>
                <c:pt idx="24">
                  <c:v>7775</c:v>
                </c:pt>
                <c:pt idx="25">
                  <c:v>9495</c:v>
                </c:pt>
                <c:pt idx="26">
                  <c:v>10529</c:v>
                </c:pt>
                <c:pt idx="27">
                  <c:v>11395</c:v>
                </c:pt>
                <c:pt idx="28">
                  <c:v>12258</c:v>
                </c:pt>
                <c:pt idx="29">
                  <c:v>15212</c:v>
                </c:pt>
                <c:pt idx="30">
                  <c:v>19167</c:v>
                </c:pt>
                <c:pt idx="31">
                  <c:v>23662</c:v>
                </c:pt>
                <c:pt idx="32">
                  <c:v>29749</c:v>
                </c:pt>
                <c:pt idx="33">
                  <c:v>37566</c:v>
                </c:pt>
                <c:pt idx="34">
                  <c:v>38648</c:v>
                </c:pt>
                <c:pt idx="35">
                  <c:v>39820</c:v>
                </c:pt>
                <c:pt idx="36">
                  <c:v>47698</c:v>
                </c:pt>
                <c:pt idx="37">
                  <c:v>57867</c:v>
                </c:pt>
                <c:pt idx="38">
                  <c:v>68818</c:v>
                </c:pt>
                <c:pt idx="39">
                  <c:v>81728</c:v>
                </c:pt>
                <c:pt idx="40">
                  <c:v>92349</c:v>
                </c:pt>
                <c:pt idx="41">
                  <c:v>94686</c:v>
                </c:pt>
                <c:pt idx="42">
                  <c:v>97162</c:v>
                </c:pt>
                <c:pt idx="43">
                  <c:v>108510</c:v>
                </c:pt>
                <c:pt idx="44">
                  <c:v>120404</c:v>
                </c:pt>
                <c:pt idx="45">
                  <c:v>133577</c:v>
                </c:pt>
                <c:pt idx="46">
                  <c:v>149689</c:v>
                </c:pt>
                <c:pt idx="47">
                  <c:v>164328</c:v>
                </c:pt>
                <c:pt idx="48">
                  <c:v>167299</c:v>
                </c:pt>
                <c:pt idx="49">
                  <c:v>168667</c:v>
                </c:pt>
                <c:pt idx="50" formatCode="#,##0">
                  <c:v>177973</c:v>
                </c:pt>
                <c:pt idx="51" formatCode="#,##0">
                  <c:v>186990</c:v>
                </c:pt>
                <c:pt idx="52" formatCode="#,##0">
                  <c:v>195236</c:v>
                </c:pt>
                <c:pt idx="53" formatCode="#,##0">
                  <c:v>203220</c:v>
                </c:pt>
                <c:pt idx="54" formatCode="#,##0">
                  <c:v>210509</c:v>
                </c:pt>
                <c:pt idx="55" formatCode="#,##0">
                  <c:v>211672</c:v>
                </c:pt>
                <c:pt idx="56" formatCode="#,##0">
                  <c:v>212678</c:v>
                </c:pt>
                <c:pt idx="57" formatCode="#,##0">
                  <c:v>218667</c:v>
                </c:pt>
                <c:pt idx="58" formatCode="#,##0">
                  <c:v>225601</c:v>
                </c:pt>
                <c:pt idx="59" formatCode="#,##0">
                  <c:v>231595</c:v>
                </c:pt>
                <c:pt idx="60" formatCode="#,##0">
                  <c:v>237109</c:v>
                </c:pt>
                <c:pt idx="61" formatCode="#,##0">
                  <c:v>242422</c:v>
                </c:pt>
                <c:pt idx="62" formatCode="#,##0">
                  <c:v>242970</c:v>
                </c:pt>
                <c:pt idx="63" formatCode="#,##0">
                  <c:v>243517</c:v>
                </c:pt>
                <c:pt idx="64" formatCode="#,##0">
                  <c:v>246903</c:v>
                </c:pt>
                <c:pt idx="65" formatCode="#,##0">
                  <c:v>250426</c:v>
                </c:pt>
                <c:pt idx="66" formatCode="#,##0">
                  <c:v>254899</c:v>
                </c:pt>
                <c:pt idx="67" formatCode="#,##0">
                  <c:v>259547</c:v>
                </c:pt>
                <c:pt idx="68" formatCode="#,##0">
                  <c:v>264908</c:v>
                </c:pt>
                <c:pt idx="69" formatCode="#,##0">
                  <c:v>265744</c:v>
                </c:pt>
                <c:pt idx="70" formatCode="#,##0">
                  <c:v>266572</c:v>
                </c:pt>
                <c:pt idx="71" formatCode="#,##0">
                  <c:v>271382</c:v>
                </c:pt>
                <c:pt idx="72" formatCode="#,##0">
                  <c:v>277712</c:v>
                </c:pt>
                <c:pt idx="73" formatCode="#,##0">
                  <c:v>284622</c:v>
                </c:pt>
                <c:pt idx="74" formatCode="#,##0">
                  <c:v>292935</c:v>
                </c:pt>
                <c:pt idx="75" formatCode="#,##0">
                  <c:v>301352</c:v>
                </c:pt>
                <c:pt idx="76" formatCode="#,##0">
                  <c:v>302635</c:v>
                </c:pt>
                <c:pt idx="77" formatCode="#,##0">
                  <c:v>303761</c:v>
                </c:pt>
                <c:pt idx="78" formatCode="#,##0">
                  <c:v>312504</c:v>
                </c:pt>
                <c:pt idx="79" formatCode="#,##0">
                  <c:v>322971</c:v>
                </c:pt>
                <c:pt idx="80" formatCode="#,##0">
                  <c:v>333423</c:v>
                </c:pt>
                <c:pt idx="81" formatCode="#,##0">
                  <c:v>345779</c:v>
                </c:pt>
                <c:pt idx="82" formatCode="#,##0">
                  <c:v>359315</c:v>
                </c:pt>
                <c:pt idx="83" formatCode="#,##0">
                  <c:v>361320</c:v>
                </c:pt>
                <c:pt idx="84" formatCode="#,##0">
                  <c:v>362850</c:v>
                </c:pt>
                <c:pt idx="85" formatCode="#,##0">
                  <c:v>375237</c:v>
                </c:pt>
                <c:pt idx="86" formatCode="#,##0">
                  <c:v>388482</c:v>
                </c:pt>
                <c:pt idx="87" formatCode="#,##0">
                  <c:v>404117</c:v>
                </c:pt>
                <c:pt idx="88" formatCode="#,##0">
                  <c:v>421908</c:v>
                </c:pt>
                <c:pt idx="89" formatCode="#,##0">
                  <c:v>439325</c:v>
                </c:pt>
                <c:pt idx="90" formatCode="#,##0">
                  <c:v>444134</c:v>
                </c:pt>
                <c:pt idx="91" formatCode="#,##0">
                  <c:v>448245</c:v>
                </c:pt>
                <c:pt idx="92" formatCode="#,##0">
                  <c:v>468830</c:v>
                </c:pt>
                <c:pt idx="93" formatCode="#,##0">
                  <c:v>490896</c:v>
                </c:pt>
                <c:pt idx="94" formatCode="#,##0">
                  <c:v>517842</c:v>
                </c:pt>
                <c:pt idx="95" formatCode="#,##0">
                  <c:v>549698</c:v>
                </c:pt>
                <c:pt idx="96" formatCode="#,##0">
                  <c:v>562405</c:v>
                </c:pt>
                <c:pt idx="97" formatCode="#,##0">
                  <c:v>573283</c:v>
                </c:pt>
                <c:pt idx="98" formatCode="#,##0">
                  <c:v>582015</c:v>
                </c:pt>
                <c:pt idx="99" formatCode="#,##0">
                  <c:v>589156</c:v>
                </c:pt>
                <c:pt idx="100" formatCode="#,##0">
                  <c:v>618293</c:v>
                </c:pt>
                <c:pt idx="101" formatCode="#,##0">
                  <c:v>640337</c:v>
                </c:pt>
                <c:pt idx="102" formatCode="#,##0">
                  <c:v>671131</c:v>
                </c:pt>
                <c:pt idx="103" formatCode="#,##0">
                  <c:v>701026</c:v>
                </c:pt>
                <c:pt idx="104" formatCode="#,##0">
                  <c:v>716214</c:v>
                </c:pt>
                <c:pt idx="105" formatCode="#,##0">
                  <c:v>726195</c:v>
                </c:pt>
                <c:pt idx="106" formatCode="#,##0">
                  <c:v>750982</c:v>
                </c:pt>
                <c:pt idx="107" formatCode="#,##0">
                  <c:v>776787</c:v>
                </c:pt>
                <c:pt idx="108" formatCode="#,##0">
                  <c:v>804036</c:v>
                </c:pt>
                <c:pt idx="109" formatCode="#,##0">
                  <c:v>829603</c:v>
                </c:pt>
                <c:pt idx="110" formatCode="#,##0">
                  <c:v>855136</c:v>
                </c:pt>
                <c:pt idx="111" formatCode="#,##0">
                  <c:v>864118</c:v>
                </c:pt>
                <c:pt idx="112" formatCode="#,##0">
                  <c:v>869061</c:v>
                </c:pt>
                <c:pt idx="113" formatCode="#,##0">
                  <c:v>884380</c:v>
                </c:pt>
                <c:pt idx="114" formatCode="#,##0">
                  <c:v>900116</c:v>
                </c:pt>
                <c:pt idx="115" formatCode="#,##0">
                  <c:v>914217</c:v>
                </c:pt>
                <c:pt idx="116" formatCode="#,##0">
                  <c:v>931492</c:v>
                </c:pt>
                <c:pt idx="117" formatCode="#,##0">
                  <c:v>943437</c:v>
                </c:pt>
                <c:pt idx="118" formatCode="#,##0">
                  <c:v>948626</c:v>
                </c:pt>
                <c:pt idx="119" formatCode="#,##0">
                  <c:v>952601</c:v>
                </c:pt>
                <c:pt idx="120" formatCode="#,##0">
                  <c:v>959948</c:v>
                </c:pt>
                <c:pt idx="121" formatCode="#,##0">
                  <c:v>972064</c:v>
                </c:pt>
                <c:pt idx="122" formatCode="#,##0">
                  <c:v>985952</c:v>
                </c:pt>
                <c:pt idx="123" formatCode="#,##0">
                  <c:v>1001644</c:v>
                </c:pt>
                <c:pt idx="124" formatCode="#,##0">
                  <c:v>1011487</c:v>
                </c:pt>
                <c:pt idx="125" formatCode="#,##0">
                  <c:v>1014819</c:v>
                </c:pt>
                <c:pt idx="126" formatCode="#,##0">
                  <c:v>1017042</c:v>
                </c:pt>
                <c:pt idx="127" formatCode="#,##0">
                  <c:v>1022024</c:v>
                </c:pt>
                <c:pt idx="128" formatCode="#,##0">
                  <c:v>1030256</c:v>
                </c:pt>
                <c:pt idx="129" formatCode="#,##0">
                  <c:v>1039540</c:v>
                </c:pt>
                <c:pt idx="130" formatCode="#,##0">
                  <c:v>1050089</c:v>
                </c:pt>
                <c:pt idx="131" formatCode="#,##0">
                  <c:v>1060005</c:v>
                </c:pt>
                <c:pt idx="132" formatCode="#,##0">
                  <c:v>1061697</c:v>
                </c:pt>
                <c:pt idx="133" formatCode="#,##0">
                  <c:v>1062862</c:v>
                </c:pt>
                <c:pt idx="134" formatCode="#,##0">
                  <c:v>1069955</c:v>
                </c:pt>
                <c:pt idx="135" formatCode="#,##0">
                  <c:v>1078667</c:v>
                </c:pt>
                <c:pt idx="136" formatCode="#,##0">
                  <c:v>1087598</c:v>
                </c:pt>
                <c:pt idx="137" formatCode="#,##0">
                  <c:v>1096640</c:v>
                </c:pt>
                <c:pt idx="138" formatCode="#,##0">
                  <c:v>1104283</c:v>
                </c:pt>
                <c:pt idx="139" formatCode="#,##0">
                  <c:v>1106418</c:v>
                </c:pt>
                <c:pt idx="140" formatCode="#,##0">
                  <c:v>1107592</c:v>
                </c:pt>
                <c:pt idx="141" formatCode="#,##0">
                  <c:v>1114212</c:v>
                </c:pt>
                <c:pt idx="142" formatCode="#,##0">
                  <c:v>1127087</c:v>
                </c:pt>
                <c:pt idx="143" formatCode="#,##0">
                  <c:v>1142105</c:v>
                </c:pt>
                <c:pt idx="144" formatCode="#,##0">
                  <c:v>1168872</c:v>
                </c:pt>
                <c:pt idx="145" formatCode="#,##0">
                  <c:v>1196410</c:v>
                </c:pt>
                <c:pt idx="146" formatCode="#,##0">
                  <c:v>1207434</c:v>
                </c:pt>
                <c:pt idx="147" formatCode="#,##0">
                  <c:v>1216363</c:v>
                </c:pt>
                <c:pt idx="148" formatCode="#,##0">
                  <c:v>1249733</c:v>
                </c:pt>
                <c:pt idx="149" formatCode="#,##0">
                  <c:v>1285164</c:v>
                </c:pt>
                <c:pt idx="150" formatCode="#,##0">
                  <c:v>1322438</c:v>
                </c:pt>
                <c:pt idx="151" formatCode="#,##0">
                  <c:v>1369394</c:v>
                </c:pt>
                <c:pt idx="152" formatCode="#,##0">
                  <c:v>1415545</c:v>
                </c:pt>
                <c:pt idx="153" formatCode="#,##0">
                  <c:v>1432479</c:v>
                </c:pt>
                <c:pt idx="154" formatCode="#,##0">
                  <c:v>1446813</c:v>
                </c:pt>
                <c:pt idx="155" formatCode="#,##0">
                  <c:v>1493637</c:v>
                </c:pt>
                <c:pt idx="156" formatCode="#,##0">
                  <c:v>1541583</c:v>
                </c:pt>
                <c:pt idx="157" formatCode="#,##0">
                  <c:v>1595120</c:v>
                </c:pt>
                <c:pt idx="158" formatCode="#,##0">
                  <c:v>1654246</c:v>
                </c:pt>
                <c:pt idx="159" formatCode="#,##0">
                  <c:v>1710028</c:v>
                </c:pt>
                <c:pt idx="160" formatCode="#,##0">
                  <c:v>1728548</c:v>
                </c:pt>
                <c:pt idx="161" formatCode="#,##0">
                  <c:v>1743347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Sheet1!$B$3:$FG$3</c:f>
              <c:numCache>
                <c:formatCode>#,##0</c:formatCode>
                <c:ptCount val="162"/>
                <c:pt idx="0">
                  <c:v>1250</c:v>
                </c:pt>
                <c:pt idx="1">
                  <c:v>3542</c:v>
                </c:pt>
                <c:pt idx="2">
                  <c:v>6990</c:v>
                </c:pt>
                <c:pt idx="3">
                  <c:v>10465</c:v>
                </c:pt>
                <c:pt idx="4">
                  <c:v>11770</c:v>
                </c:pt>
                <c:pt idx="5">
                  <c:v>12031</c:v>
                </c:pt>
                <c:pt idx="6">
                  <c:v>13295</c:v>
                </c:pt>
                <c:pt idx="7">
                  <c:v>14209</c:v>
                </c:pt>
                <c:pt idx="8">
                  <c:v>17783</c:v>
                </c:pt>
                <c:pt idx="9">
                  <c:v>22273</c:v>
                </c:pt>
                <c:pt idx="10">
                  <c:v>28092</c:v>
                </c:pt>
                <c:pt idx="11">
                  <c:v>36033</c:v>
                </c:pt>
                <c:pt idx="12">
                  <c:v>45968</c:v>
                </c:pt>
                <c:pt idx="13">
                  <c:v>47981</c:v>
                </c:pt>
                <c:pt idx="14">
                  <c:v>49731</c:v>
                </c:pt>
                <c:pt idx="15">
                  <c:v>59521</c:v>
                </c:pt>
                <c:pt idx="16">
                  <c:v>72882</c:v>
                </c:pt>
                <c:pt idx="17">
                  <c:v>86356</c:v>
                </c:pt>
                <c:pt idx="18">
                  <c:v>101514</c:v>
                </c:pt>
                <c:pt idx="19">
                  <c:v>115451</c:v>
                </c:pt>
                <c:pt idx="20">
                  <c:v>118823</c:v>
                </c:pt>
                <c:pt idx="21">
                  <c:v>121419</c:v>
                </c:pt>
                <c:pt idx="22">
                  <c:v>133867</c:v>
                </c:pt>
                <c:pt idx="23">
                  <c:v>146371</c:v>
                </c:pt>
                <c:pt idx="24">
                  <c:v>159979</c:v>
                </c:pt>
                <c:pt idx="25">
                  <c:v>175538</c:v>
                </c:pt>
                <c:pt idx="26">
                  <c:v>190334</c:v>
                </c:pt>
                <c:pt idx="27">
                  <c:v>193613</c:v>
                </c:pt>
                <c:pt idx="28">
                  <c:v>195858</c:v>
                </c:pt>
                <c:pt idx="29">
                  <c:v>205454</c:v>
                </c:pt>
                <c:pt idx="30">
                  <c:v>215948</c:v>
                </c:pt>
                <c:pt idx="31">
                  <c:v>224938</c:v>
                </c:pt>
                <c:pt idx="32">
                  <c:v>231967</c:v>
                </c:pt>
                <c:pt idx="33">
                  <c:v>238145</c:v>
                </c:pt>
                <c:pt idx="34">
                  <c:v>238863</c:v>
                </c:pt>
                <c:pt idx="35">
                  <c:v>239566</c:v>
                </c:pt>
                <c:pt idx="36">
                  <c:v>243513</c:v>
                </c:pt>
                <c:pt idx="37">
                  <c:v>247630</c:v>
                </c:pt>
                <c:pt idx="38">
                  <c:v>252018</c:v>
                </c:pt>
                <c:pt idx="39">
                  <c:v>256895</c:v>
                </c:pt>
                <c:pt idx="40">
                  <c:v>262331</c:v>
                </c:pt>
                <c:pt idx="41">
                  <c:v>263167</c:v>
                </c:pt>
                <c:pt idx="42">
                  <c:v>264013</c:v>
                </c:pt>
                <c:pt idx="43">
                  <c:v>268029</c:v>
                </c:pt>
                <c:pt idx="44">
                  <c:v>273094</c:v>
                </c:pt>
                <c:pt idx="45">
                  <c:v>278558</c:v>
                </c:pt>
                <c:pt idx="46">
                  <c:v>284835</c:v>
                </c:pt>
                <c:pt idx="47">
                  <c:v>291539</c:v>
                </c:pt>
                <c:pt idx="48">
                  <c:v>293115</c:v>
                </c:pt>
                <c:pt idx="49">
                  <c:v>294103</c:v>
                </c:pt>
                <c:pt idx="50">
                  <c:v>300446</c:v>
                </c:pt>
                <c:pt idx="51">
                  <c:v>309110</c:v>
                </c:pt>
                <c:pt idx="52">
                  <c:v>318771</c:v>
                </c:pt>
                <c:pt idx="53">
                  <c:v>331033</c:v>
                </c:pt>
                <c:pt idx="54">
                  <c:v>342839</c:v>
                </c:pt>
                <c:pt idx="55">
                  <c:v>344773</c:v>
                </c:pt>
                <c:pt idx="56">
                  <c:v>345796</c:v>
                </c:pt>
                <c:pt idx="57">
                  <c:v>355873</c:v>
                </c:pt>
                <c:pt idx="58">
                  <c:v>368737</c:v>
                </c:pt>
                <c:pt idx="59">
                  <c:v>382543</c:v>
                </c:pt>
                <c:pt idx="60">
                  <c:v>400464</c:v>
                </c:pt>
                <c:pt idx="61">
                  <c:v>416557</c:v>
                </c:pt>
                <c:pt idx="62">
                  <c:v>419491</c:v>
                </c:pt>
                <c:pt idx="63">
                  <c:v>421828</c:v>
                </c:pt>
                <c:pt idx="64">
                  <c:v>441189</c:v>
                </c:pt>
                <c:pt idx="65">
                  <c:v>468273</c:v>
                </c:pt>
                <c:pt idx="66">
                  <c:v>498861</c:v>
                </c:pt>
                <c:pt idx="67">
                  <c:v>531925</c:v>
                </c:pt>
                <c:pt idx="68">
                  <c:v>560561</c:v>
                </c:pt>
                <c:pt idx="69">
                  <c:v>572631</c:v>
                </c:pt>
                <c:pt idx="70">
                  <c:v>583971</c:v>
                </c:pt>
                <c:pt idx="71">
                  <c:v>613508</c:v>
                </c:pt>
                <c:pt idx="72">
                  <c:v>649591</c:v>
                </c:pt>
                <c:pt idx="73">
                  <c:v>690590</c:v>
                </c:pt>
                <c:pt idx="74">
                  <c:v>735092</c:v>
                </c:pt>
                <c:pt idx="75">
                  <c:v>773609</c:v>
                </c:pt>
                <c:pt idx="76">
                  <c:v>790597</c:v>
                </c:pt>
                <c:pt idx="77">
                  <c:v>802623</c:v>
                </c:pt>
                <c:pt idx="78">
                  <c:v>830760</c:v>
                </c:pt>
                <c:pt idx="79">
                  <c:v>869396</c:v>
                </c:pt>
                <c:pt idx="80">
                  <c:v>906630</c:v>
                </c:pt>
                <c:pt idx="81">
                  <c:v>944295</c:v>
                </c:pt>
                <c:pt idx="82">
                  <c:v>978410</c:v>
                </c:pt>
                <c:pt idx="83">
                  <c:v>993402</c:v>
                </c:pt>
                <c:pt idx="84">
                  <c:v>1000747</c:v>
                </c:pt>
                <c:pt idx="85">
                  <c:v>1024866</c:v>
                </c:pt>
                <c:pt idx="86">
                  <c:v>1051161</c:v>
                </c:pt>
                <c:pt idx="87">
                  <c:v>1077702</c:v>
                </c:pt>
                <c:pt idx="88">
                  <c:v>1103799</c:v>
                </c:pt>
                <c:pt idx="89">
                  <c:v>1128381</c:v>
                </c:pt>
                <c:pt idx="90">
                  <c:v>1136734</c:v>
                </c:pt>
                <c:pt idx="91">
                  <c:v>1142209</c:v>
                </c:pt>
                <c:pt idx="92">
                  <c:v>1160941</c:v>
                </c:pt>
                <c:pt idx="93">
                  <c:v>1185380</c:v>
                </c:pt>
                <c:pt idx="94">
                  <c:v>1208238</c:v>
                </c:pt>
                <c:pt idx="95">
                  <c:v>1233578</c:v>
                </c:pt>
                <c:pt idx="96">
                  <c:v>1240370</c:v>
                </c:pt>
                <c:pt idx="97">
                  <c:v>1243921</c:v>
                </c:pt>
                <c:pt idx="98">
                  <c:v>1246384</c:v>
                </c:pt>
                <c:pt idx="99">
                  <c:v>1248688</c:v>
                </c:pt>
                <c:pt idx="100">
                  <c:v>1264659</c:v>
                </c:pt>
                <c:pt idx="101">
                  <c:v>1287821</c:v>
                </c:pt>
                <c:pt idx="102">
                  <c:v>1325938</c:v>
                </c:pt>
                <c:pt idx="103">
                  <c:v>1364712</c:v>
                </c:pt>
                <c:pt idx="104">
                  <c:v>1379981</c:v>
                </c:pt>
                <c:pt idx="105">
                  <c:v>1389671</c:v>
                </c:pt>
                <c:pt idx="106">
                  <c:v>1427337</c:v>
                </c:pt>
                <c:pt idx="107">
                  <c:v>1463093</c:v>
                </c:pt>
                <c:pt idx="108">
                  <c:v>1501510</c:v>
                </c:pt>
                <c:pt idx="109">
                  <c:v>1548939</c:v>
                </c:pt>
                <c:pt idx="110">
                  <c:v>1593194</c:v>
                </c:pt>
                <c:pt idx="111">
                  <c:v>1609730</c:v>
                </c:pt>
                <c:pt idx="112">
                  <c:v>1622621</c:v>
                </c:pt>
                <c:pt idx="113">
                  <c:v>1666180</c:v>
                </c:pt>
                <c:pt idx="114">
                  <c:v>1708007</c:v>
                </c:pt>
                <c:pt idx="115">
                  <c:v>1755482</c:v>
                </c:pt>
                <c:pt idx="116">
                  <c:v>1809570</c:v>
                </c:pt>
                <c:pt idx="117">
                  <c:v>1858975</c:v>
                </c:pt>
                <c:pt idx="118">
                  <c:v>1876665</c:v>
                </c:pt>
                <c:pt idx="119">
                  <c:v>1891236</c:v>
                </c:pt>
                <c:pt idx="120">
                  <c:v>1939735</c:v>
                </c:pt>
                <c:pt idx="121">
                  <c:v>1987224</c:v>
                </c:pt>
                <c:pt idx="122">
                  <c:v>2044072</c:v>
                </c:pt>
                <c:pt idx="123">
                  <c:v>2107342</c:v>
                </c:pt>
                <c:pt idx="124">
                  <c:v>2167485</c:v>
                </c:pt>
                <c:pt idx="125">
                  <c:v>2186554</c:v>
                </c:pt>
                <c:pt idx="126">
                  <c:v>2205295</c:v>
                </c:pt>
                <c:pt idx="127">
                  <c:v>2270840</c:v>
                </c:pt>
                <c:pt idx="128">
                  <c:v>2335012</c:v>
                </c:pt>
                <c:pt idx="129">
                  <c:v>2405565</c:v>
                </c:pt>
                <c:pt idx="130">
                  <c:v>2483159</c:v>
                </c:pt>
                <c:pt idx="131">
                  <c:v>2557887</c:v>
                </c:pt>
                <c:pt idx="132">
                  <c:v>2586952</c:v>
                </c:pt>
                <c:pt idx="133">
                  <c:v>2610954</c:v>
                </c:pt>
                <c:pt idx="134">
                  <c:v>2681271</c:v>
                </c:pt>
                <c:pt idx="135">
                  <c:v>2754819</c:v>
                </c:pt>
                <c:pt idx="136">
                  <c:v>2832374</c:v>
                </c:pt>
                <c:pt idx="137">
                  <c:v>2914100</c:v>
                </c:pt>
                <c:pt idx="138">
                  <c:v>2991559</c:v>
                </c:pt>
                <c:pt idx="139">
                  <c:v>3023083</c:v>
                </c:pt>
                <c:pt idx="140">
                  <c:v>3048680</c:v>
                </c:pt>
                <c:pt idx="141">
                  <c:v>3119719</c:v>
                </c:pt>
                <c:pt idx="142">
                  <c:v>3190072</c:v>
                </c:pt>
                <c:pt idx="143">
                  <c:v>3265592</c:v>
                </c:pt>
                <c:pt idx="144">
                  <c:v>3338675</c:v>
                </c:pt>
                <c:pt idx="145">
                  <c:v>3405337</c:v>
                </c:pt>
                <c:pt idx="146">
                  <c:v>3437108</c:v>
                </c:pt>
                <c:pt idx="147">
                  <c:v>3459229</c:v>
                </c:pt>
                <c:pt idx="148">
                  <c:v>3504568</c:v>
                </c:pt>
                <c:pt idx="149">
                  <c:v>3554080</c:v>
                </c:pt>
                <c:pt idx="150">
                  <c:v>3619233</c:v>
                </c:pt>
                <c:pt idx="151">
                  <c:v>3677845</c:v>
                </c:pt>
                <c:pt idx="152">
                  <c:v>3736773</c:v>
                </c:pt>
                <c:pt idx="153">
                  <c:v>3765501</c:v>
                </c:pt>
                <c:pt idx="154">
                  <c:v>3787615</c:v>
                </c:pt>
                <c:pt idx="155">
                  <c:v>3840240</c:v>
                </c:pt>
                <c:pt idx="156">
                  <c:v>3895825</c:v>
                </c:pt>
                <c:pt idx="157">
                  <c:v>3955407</c:v>
                </c:pt>
                <c:pt idx="158">
                  <c:v>4009921</c:v>
                </c:pt>
                <c:pt idx="159">
                  <c:v>4066954</c:v>
                </c:pt>
                <c:pt idx="160">
                  <c:v>4099366</c:v>
                </c:pt>
                <c:pt idx="161">
                  <c:v>4125137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Sheet1!$B$4:$FG$4</c:f>
              <c:numCache>
                <c:formatCode>0</c:formatCode>
                <c:ptCount val="162"/>
                <c:pt idx="0">
                  <c:v>9750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29250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169650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346530</c:v>
                </c:pt>
                <c:pt idx="36">
                  <c:v>426480</c:v>
                </c:pt>
                <c:pt idx="37">
                  <c:v>430680</c:v>
                </c:pt>
                <c:pt idx="38">
                  <c:v>433980</c:v>
                </c:pt>
                <c:pt idx="39">
                  <c:v>434580</c:v>
                </c:pt>
                <c:pt idx="40">
                  <c:v>435680</c:v>
                </c:pt>
                <c:pt idx="41">
                  <c:v>435680</c:v>
                </c:pt>
                <c:pt idx="42">
                  <c:v>435680</c:v>
                </c:pt>
                <c:pt idx="43">
                  <c:v>539800</c:v>
                </c:pt>
                <c:pt idx="44">
                  <c:v>543800</c:v>
                </c:pt>
                <c:pt idx="45">
                  <c:v>552500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643290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797460</c:v>
                </c:pt>
                <c:pt idx="61" formatCode="#,##0">
                  <c:v>850360</c:v>
                </c:pt>
                <c:pt idx="62" formatCode="#,##0">
                  <c:v>867260</c:v>
                </c:pt>
                <c:pt idx="63">
                  <c:v>867260</c:v>
                </c:pt>
                <c:pt idx="64">
                  <c:v>872860</c:v>
                </c:pt>
                <c:pt idx="65">
                  <c:v>1001550</c:v>
                </c:pt>
                <c:pt idx="66">
                  <c:v>1008150</c:v>
                </c:pt>
                <c:pt idx="67">
                  <c:v>1008150</c:v>
                </c:pt>
                <c:pt idx="68">
                  <c:v>1027250</c:v>
                </c:pt>
                <c:pt idx="69">
                  <c:v>1027250</c:v>
                </c:pt>
                <c:pt idx="70">
                  <c:v>1027250</c:v>
                </c:pt>
                <c:pt idx="71">
                  <c:v>1036050</c:v>
                </c:pt>
                <c:pt idx="72">
                  <c:v>1260050</c:v>
                </c:pt>
                <c:pt idx="73">
                  <c:v>1262650</c:v>
                </c:pt>
                <c:pt idx="74">
                  <c:v>1272850</c:v>
                </c:pt>
                <c:pt idx="75">
                  <c:v>1312350</c:v>
                </c:pt>
                <c:pt idx="76">
                  <c:v>1330250</c:v>
                </c:pt>
                <c:pt idx="77">
                  <c:v>1338450</c:v>
                </c:pt>
                <c:pt idx="78">
                  <c:v>1350850</c:v>
                </c:pt>
                <c:pt idx="79">
                  <c:v>1479870</c:v>
                </c:pt>
                <c:pt idx="80" formatCode="#,##0">
                  <c:v>1487270</c:v>
                </c:pt>
                <c:pt idx="81" formatCode="#,##0">
                  <c:v>1496770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1504970</c:v>
                </c:pt>
                <c:pt idx="85" formatCode="#,##0">
                  <c:v>1507170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1671070</c:v>
                </c:pt>
                <c:pt idx="89" formatCode="#,##0">
                  <c:v>1727670</c:v>
                </c:pt>
                <c:pt idx="90" formatCode="#,##0">
                  <c:v>1759170</c:v>
                </c:pt>
                <c:pt idx="91" formatCode="#,##0">
                  <c:v>1764870</c:v>
                </c:pt>
                <c:pt idx="92" formatCode="#,##0">
                  <c:v>1768270</c:v>
                </c:pt>
                <c:pt idx="93" formatCode="#,##0">
                  <c:v>1932070</c:v>
                </c:pt>
                <c:pt idx="94" formatCode="#,##0">
                  <c:v>1932070</c:v>
                </c:pt>
                <c:pt idx="95" formatCode="#,##0">
                  <c:v>1963670</c:v>
                </c:pt>
                <c:pt idx="96" formatCode="#,##0">
                  <c:v>1963670</c:v>
                </c:pt>
                <c:pt idx="97" formatCode="#,##0">
                  <c:v>1963670</c:v>
                </c:pt>
                <c:pt idx="98" formatCode="#,##0">
                  <c:v>1963670</c:v>
                </c:pt>
                <c:pt idx="99" formatCode="#,##0">
                  <c:v>1963670</c:v>
                </c:pt>
                <c:pt idx="100" formatCode="#,##0">
                  <c:v>1968970</c:v>
                </c:pt>
                <c:pt idx="101" formatCode="#,##0">
                  <c:v>2254450</c:v>
                </c:pt>
                <c:pt idx="102" formatCode="#,##0">
                  <c:v>2254450</c:v>
                </c:pt>
                <c:pt idx="103" formatCode="#,##0">
                  <c:v>2362350</c:v>
                </c:pt>
                <c:pt idx="104" formatCode="#,##0">
                  <c:v>2391950</c:v>
                </c:pt>
                <c:pt idx="105" formatCode="#,##0">
                  <c:v>2391950</c:v>
                </c:pt>
                <c:pt idx="106" formatCode="#,##0">
                  <c:v>2394850</c:v>
                </c:pt>
                <c:pt idx="107" formatCode="#,##0">
                  <c:v>2681500</c:v>
                </c:pt>
                <c:pt idx="108" formatCode="#,##0">
                  <c:v>2687600</c:v>
                </c:pt>
                <c:pt idx="109" formatCode="#,##0">
                  <c:v>2687600</c:v>
                </c:pt>
                <c:pt idx="110" formatCode="#,##0">
                  <c:v>2695900</c:v>
                </c:pt>
                <c:pt idx="111" formatCode="#,##0">
                  <c:v>2695900</c:v>
                </c:pt>
                <c:pt idx="112" formatCode="#,##0">
                  <c:v>2695900</c:v>
                </c:pt>
                <c:pt idx="113" formatCode="#,##0">
                  <c:v>2695900</c:v>
                </c:pt>
                <c:pt idx="114" formatCode="#,##0">
                  <c:v>3015950</c:v>
                </c:pt>
                <c:pt idx="115" formatCode="#,##0">
                  <c:v>3015950</c:v>
                </c:pt>
                <c:pt idx="116" formatCode="#,##0">
                  <c:v>3019650</c:v>
                </c:pt>
                <c:pt idx="117" formatCode="#,##0">
                  <c:v>3020200</c:v>
                </c:pt>
                <c:pt idx="118" formatCode="#,##0">
                  <c:v>3020200</c:v>
                </c:pt>
                <c:pt idx="119" formatCode="#,##0">
                  <c:v>3020200</c:v>
                </c:pt>
                <c:pt idx="120" formatCode="#,##0">
                  <c:v>3038100</c:v>
                </c:pt>
                <c:pt idx="121" formatCode="#,##0">
                  <c:v>3469420</c:v>
                </c:pt>
                <c:pt idx="122" formatCode="#,##0">
                  <c:v>3479720</c:v>
                </c:pt>
                <c:pt idx="123" formatCode="#,##0">
                  <c:v>3479720</c:v>
                </c:pt>
                <c:pt idx="124" formatCode="#,##0">
                  <c:v>3551120</c:v>
                </c:pt>
                <c:pt idx="125" formatCode="#,##0">
                  <c:v>3551120</c:v>
                </c:pt>
                <c:pt idx="126" formatCode="#,##0">
                  <c:v>3551120</c:v>
                </c:pt>
                <c:pt idx="127" formatCode="#,##0">
                  <c:v>3616120</c:v>
                </c:pt>
                <c:pt idx="128" formatCode="#,##0">
                  <c:v>4076680</c:v>
                </c:pt>
                <c:pt idx="129" formatCode="#,##0">
                  <c:v>4106680</c:v>
                </c:pt>
                <c:pt idx="130" formatCode="#,##0">
                  <c:v>4115030</c:v>
                </c:pt>
                <c:pt idx="131" formatCode="#,##0">
                  <c:v>4146880</c:v>
                </c:pt>
                <c:pt idx="132" formatCode="#,##0">
                  <c:v>4146880</c:v>
                </c:pt>
                <c:pt idx="133" formatCode="#,##0">
                  <c:v>4146880</c:v>
                </c:pt>
                <c:pt idx="134" formatCode="#,##0">
                  <c:v>4186430</c:v>
                </c:pt>
                <c:pt idx="135" formatCode="#,##0">
                  <c:v>4628960</c:v>
                </c:pt>
                <c:pt idx="136" formatCode="#,##0">
                  <c:v>4628960</c:v>
                </c:pt>
                <c:pt idx="137" formatCode="#,##0">
                  <c:v>4649310</c:v>
                </c:pt>
                <c:pt idx="138" formatCode="#,##0">
                  <c:v>4691010</c:v>
                </c:pt>
                <c:pt idx="139" formatCode="#,##0">
                  <c:v>4691010</c:v>
                </c:pt>
                <c:pt idx="140" formatCode="#,##0">
                  <c:v>4691010</c:v>
                </c:pt>
                <c:pt idx="141" formatCode="#,##0">
                  <c:v>4727610</c:v>
                </c:pt>
                <c:pt idx="142" formatCode="#,##0">
                  <c:v>5171510</c:v>
                </c:pt>
                <c:pt idx="143" formatCode="#,##0">
                  <c:v>5174310</c:v>
                </c:pt>
                <c:pt idx="144" formatCode="#,##0">
                  <c:v>5177310</c:v>
                </c:pt>
                <c:pt idx="145" formatCode="#,##0">
                  <c:v>5233310</c:v>
                </c:pt>
                <c:pt idx="146" formatCode="#,##0">
                  <c:v>5233310</c:v>
                </c:pt>
                <c:pt idx="147" formatCode="#,##0">
                  <c:v>5233310</c:v>
                </c:pt>
                <c:pt idx="148" formatCode="#,##0">
                  <c:v>5251210</c:v>
                </c:pt>
                <c:pt idx="149" formatCode="#,##0">
                  <c:v>5698160</c:v>
                </c:pt>
                <c:pt idx="150" formatCode="#,##0">
                  <c:v>5708510</c:v>
                </c:pt>
                <c:pt idx="151" formatCode="#,##0">
                  <c:v>5716510</c:v>
                </c:pt>
                <c:pt idx="152" formatCode="#,##0">
                  <c:v>5737910</c:v>
                </c:pt>
                <c:pt idx="153" formatCode="#,##0">
                  <c:v>5737910</c:v>
                </c:pt>
                <c:pt idx="154" formatCode="#,##0">
                  <c:v>5737910</c:v>
                </c:pt>
                <c:pt idx="155" formatCode="#,##0">
                  <c:v>5886710</c:v>
                </c:pt>
                <c:pt idx="156" formatCode="#,##0">
                  <c:v>6551130</c:v>
                </c:pt>
                <c:pt idx="157" formatCode="#,##0">
                  <c:v>6582980</c:v>
                </c:pt>
                <c:pt idx="158" formatCode="#,##0">
                  <c:v>6610880</c:v>
                </c:pt>
                <c:pt idx="159" formatCode="#,##0">
                  <c:v>6616030</c:v>
                </c:pt>
                <c:pt idx="160" formatCode="#,##0">
                  <c:v>6616030</c:v>
                </c:pt>
                <c:pt idx="161" formatCode="#,##0">
                  <c:v>6616030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List1!$E$2:$EV$2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27</c:v>
                </c:pt>
                <c:pt idx="3">
                  <c:v>137</c:v>
                </c:pt>
                <c:pt idx="4">
                  <c:v>194</c:v>
                </c:pt>
                <c:pt idx="5">
                  <c:v>226</c:v>
                </c:pt>
                <c:pt idx="6">
                  <c:v>226</c:v>
                </c:pt>
                <c:pt idx="7">
                  <c:v>226</c:v>
                </c:pt>
                <c:pt idx="8">
                  <c:v>226</c:v>
                </c:pt>
                <c:pt idx="9">
                  <c:v>262</c:v>
                </c:pt>
                <c:pt idx="10">
                  <c:v>422</c:v>
                </c:pt>
                <c:pt idx="11">
                  <c:v>673</c:v>
                </c:pt>
                <c:pt idx="12">
                  <c:v>807</c:v>
                </c:pt>
                <c:pt idx="13">
                  <c:v>882</c:v>
                </c:pt>
                <c:pt idx="14">
                  <c:v>882</c:v>
                </c:pt>
                <c:pt idx="15">
                  <c:v>1006</c:v>
                </c:pt>
                <c:pt idx="16">
                  <c:v>1014</c:v>
                </c:pt>
                <c:pt idx="17">
                  <c:v>1016</c:v>
                </c:pt>
                <c:pt idx="18">
                  <c:v>1018</c:v>
                </c:pt>
                <c:pt idx="19">
                  <c:v>1020</c:v>
                </c:pt>
                <c:pt idx="20">
                  <c:v>1022</c:v>
                </c:pt>
                <c:pt idx="21">
                  <c:v>1024</c:v>
                </c:pt>
                <c:pt idx="22">
                  <c:v>1024</c:v>
                </c:pt>
                <c:pt idx="23">
                  <c:v>1051</c:v>
                </c:pt>
                <c:pt idx="24">
                  <c:v>1156</c:v>
                </c:pt>
                <c:pt idx="25">
                  <c:v>1209</c:v>
                </c:pt>
                <c:pt idx="26">
                  <c:v>1240</c:v>
                </c:pt>
                <c:pt idx="27">
                  <c:v>1240</c:v>
                </c:pt>
                <c:pt idx="28">
                  <c:v>1240</c:v>
                </c:pt>
                <c:pt idx="29">
                  <c:v>1277</c:v>
                </c:pt>
                <c:pt idx="30">
                  <c:v>1392</c:v>
                </c:pt>
                <c:pt idx="31">
                  <c:v>1585</c:v>
                </c:pt>
                <c:pt idx="32">
                  <c:v>1720</c:v>
                </c:pt>
                <c:pt idx="33">
                  <c:v>1811</c:v>
                </c:pt>
                <c:pt idx="34">
                  <c:v>1811</c:v>
                </c:pt>
                <c:pt idx="35">
                  <c:v>1811</c:v>
                </c:pt>
                <c:pt idx="36">
                  <c:v>1845</c:v>
                </c:pt>
                <c:pt idx="37">
                  <c:v>1920</c:v>
                </c:pt>
                <c:pt idx="38">
                  <c:v>1955</c:v>
                </c:pt>
                <c:pt idx="39">
                  <c:v>2071</c:v>
                </c:pt>
                <c:pt idx="40">
                  <c:v>2078</c:v>
                </c:pt>
                <c:pt idx="41">
                  <c:v>2078</c:v>
                </c:pt>
                <c:pt idx="42">
                  <c:v>2078</c:v>
                </c:pt>
                <c:pt idx="43">
                  <c:v>2217</c:v>
                </c:pt>
                <c:pt idx="44">
                  <c:v>2218</c:v>
                </c:pt>
                <c:pt idx="45">
                  <c:v>2218</c:v>
                </c:pt>
                <c:pt idx="46">
                  <c:v>2261</c:v>
                </c:pt>
                <c:pt idx="47">
                  <c:v>2410</c:v>
                </c:pt>
                <c:pt idx="48">
                  <c:v>2410</c:v>
                </c:pt>
                <c:pt idx="49">
                  <c:v>2422</c:v>
                </c:pt>
                <c:pt idx="50">
                  <c:v>2726</c:v>
                </c:pt>
                <c:pt idx="51">
                  <c:v>3033</c:v>
                </c:pt>
                <c:pt idx="52">
                  <c:v>3569</c:v>
                </c:pt>
                <c:pt idx="53">
                  <c:v>4241</c:v>
                </c:pt>
                <c:pt idx="54">
                  <c:v>4876</c:v>
                </c:pt>
                <c:pt idx="55">
                  <c:v>4901</c:v>
                </c:pt>
                <c:pt idx="56">
                  <c:v>4936</c:v>
                </c:pt>
                <c:pt idx="57">
                  <c:v>5662</c:v>
                </c:pt>
                <c:pt idx="58">
                  <c:v>6563</c:v>
                </c:pt>
                <c:pt idx="59">
                  <c:v>7534</c:v>
                </c:pt>
                <c:pt idx="60">
                  <c:v>8683</c:v>
                </c:pt>
                <c:pt idx="61">
                  <c:v>10082</c:v>
                </c:pt>
                <c:pt idx="62">
                  <c:v>10191</c:v>
                </c:pt>
                <c:pt idx="63">
                  <c:v>10237</c:v>
                </c:pt>
                <c:pt idx="64">
                  <c:v>11115</c:v>
                </c:pt>
                <c:pt idx="65">
                  <c:v>12291</c:v>
                </c:pt>
                <c:pt idx="66">
                  <c:v>13558</c:v>
                </c:pt>
                <c:pt idx="67">
                  <c:v>15138</c:v>
                </c:pt>
                <c:pt idx="68">
                  <c:v>16907</c:v>
                </c:pt>
                <c:pt idx="69">
                  <c:v>17146</c:v>
                </c:pt>
                <c:pt idx="70">
                  <c:v>17200</c:v>
                </c:pt>
                <c:pt idx="71">
                  <c:v>18600</c:v>
                </c:pt>
                <c:pt idx="72">
                  <c:v>20138</c:v>
                </c:pt>
                <c:pt idx="73">
                  <c:v>21527</c:v>
                </c:pt>
                <c:pt idx="74">
                  <c:v>22904</c:v>
                </c:pt>
                <c:pt idx="75">
                  <c:v>24016</c:v>
                </c:pt>
                <c:pt idx="76">
                  <c:v>24054</c:v>
                </c:pt>
                <c:pt idx="77">
                  <c:v>24054</c:v>
                </c:pt>
                <c:pt idx="78">
                  <c:v>25241</c:v>
                </c:pt>
                <c:pt idx="79">
                  <c:v>27577</c:v>
                </c:pt>
                <c:pt idx="80">
                  <c:v>29737</c:v>
                </c:pt>
                <c:pt idx="81">
                  <c:v>31368</c:v>
                </c:pt>
                <c:pt idx="82">
                  <c:v>31457</c:v>
                </c:pt>
                <c:pt idx="83">
                  <c:v>31458</c:v>
                </c:pt>
                <c:pt idx="84">
                  <c:v>31458</c:v>
                </c:pt>
                <c:pt idx="85">
                  <c:v>31458</c:v>
                </c:pt>
                <c:pt idx="86">
                  <c:v>31949</c:v>
                </c:pt>
                <c:pt idx="87">
                  <c:v>32795</c:v>
                </c:pt>
                <c:pt idx="88">
                  <c:v>34732</c:v>
                </c:pt>
                <c:pt idx="89">
                  <c:v>36290</c:v>
                </c:pt>
                <c:pt idx="90">
                  <c:v>36340</c:v>
                </c:pt>
                <c:pt idx="91">
                  <c:v>36434</c:v>
                </c:pt>
                <c:pt idx="92">
                  <c:v>37948</c:v>
                </c:pt>
                <c:pt idx="93">
                  <c:v>40145</c:v>
                </c:pt>
                <c:pt idx="94">
                  <c:v>42444</c:v>
                </c:pt>
                <c:pt idx="95">
                  <c:v>44457</c:v>
                </c:pt>
                <c:pt idx="96">
                  <c:v>46060</c:v>
                </c:pt>
                <c:pt idx="97">
                  <c:v>46112</c:v>
                </c:pt>
                <c:pt idx="98">
                  <c:v>46123</c:v>
                </c:pt>
                <c:pt idx="99">
                  <c:v>47563</c:v>
                </c:pt>
                <c:pt idx="100">
                  <c:v>49172</c:v>
                </c:pt>
                <c:pt idx="101">
                  <c:v>50610</c:v>
                </c:pt>
                <c:pt idx="102">
                  <c:v>51782</c:v>
                </c:pt>
                <c:pt idx="103">
                  <c:v>52554</c:v>
                </c:pt>
                <c:pt idx="104">
                  <c:v>52580</c:v>
                </c:pt>
                <c:pt idx="105">
                  <c:v>52636</c:v>
                </c:pt>
                <c:pt idx="106">
                  <c:v>53781</c:v>
                </c:pt>
                <c:pt idx="107">
                  <c:v>55195</c:v>
                </c:pt>
                <c:pt idx="108">
                  <c:v>56800</c:v>
                </c:pt>
                <c:pt idx="109">
                  <c:v>58525</c:v>
                </c:pt>
                <c:pt idx="110">
                  <c:v>59717</c:v>
                </c:pt>
                <c:pt idx="111">
                  <c:v>59749</c:v>
                </c:pt>
                <c:pt idx="112">
                  <c:v>59751</c:v>
                </c:pt>
                <c:pt idx="113">
                  <c:v>60662</c:v>
                </c:pt>
                <c:pt idx="114">
                  <c:v>61911</c:v>
                </c:pt>
                <c:pt idx="115">
                  <c:v>63534</c:v>
                </c:pt>
                <c:pt idx="116">
                  <c:v>65019</c:v>
                </c:pt>
                <c:pt idx="117">
                  <c:v>66419</c:v>
                </c:pt>
                <c:pt idx="118">
                  <c:v>66510</c:v>
                </c:pt>
                <c:pt idx="119">
                  <c:v>66539</c:v>
                </c:pt>
                <c:pt idx="120">
                  <c:v>68024</c:v>
                </c:pt>
                <c:pt idx="121">
                  <c:v>70128</c:v>
                </c:pt>
                <c:pt idx="122">
                  <c:v>71680</c:v>
                </c:pt>
                <c:pt idx="123">
                  <c:v>73004</c:v>
                </c:pt>
                <c:pt idx="124">
                  <c:v>73953</c:v>
                </c:pt>
                <c:pt idx="125">
                  <c:v>73953</c:v>
                </c:pt>
                <c:pt idx="126">
                  <c:v>73954</c:v>
                </c:pt>
                <c:pt idx="127">
                  <c:v>74850</c:v>
                </c:pt>
                <c:pt idx="128">
                  <c:v>76121</c:v>
                </c:pt>
                <c:pt idx="129">
                  <c:v>77135</c:v>
                </c:pt>
                <c:pt idx="130">
                  <c:v>78334</c:v>
                </c:pt>
                <c:pt idx="131">
                  <c:v>79679</c:v>
                </c:pt>
                <c:pt idx="132">
                  <c:v>79716</c:v>
                </c:pt>
                <c:pt idx="133">
                  <c:v>79716</c:v>
                </c:pt>
                <c:pt idx="134">
                  <c:v>81534</c:v>
                </c:pt>
                <c:pt idx="135">
                  <c:v>83870</c:v>
                </c:pt>
                <c:pt idx="136">
                  <c:v>86223</c:v>
                </c:pt>
                <c:pt idx="137">
                  <c:v>88340</c:v>
                </c:pt>
                <c:pt idx="138">
                  <c:v>90398</c:v>
                </c:pt>
                <c:pt idx="139">
                  <c:v>90410</c:v>
                </c:pt>
                <c:pt idx="140">
                  <c:v>90412</c:v>
                </c:pt>
                <c:pt idx="141">
                  <c:v>92390</c:v>
                </c:pt>
                <c:pt idx="142">
                  <c:v>94822</c:v>
                </c:pt>
                <c:pt idx="143">
                  <c:v>97339</c:v>
                </c:pt>
                <c:pt idx="144">
                  <c:v>99966</c:v>
                </c:pt>
                <c:pt idx="145">
                  <c:v>102479</c:v>
                </c:pt>
                <c:pt idx="146">
                  <c:v>102645</c:v>
                </c:pt>
                <c:pt idx="147">
                  <c:v>102667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List1!$E$3:$EV$3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</c:v>
                </c:pt>
                <c:pt idx="4">
                  <c:v>285</c:v>
                </c:pt>
                <c:pt idx="5">
                  <c:v>980</c:v>
                </c:pt>
                <c:pt idx="6">
                  <c:v>1540</c:v>
                </c:pt>
                <c:pt idx="7">
                  <c:v>1559</c:v>
                </c:pt>
                <c:pt idx="8">
                  <c:v>1560</c:v>
                </c:pt>
                <c:pt idx="9">
                  <c:v>1721</c:v>
                </c:pt>
                <c:pt idx="10">
                  <c:v>2140</c:v>
                </c:pt>
                <c:pt idx="11">
                  <c:v>3348</c:v>
                </c:pt>
                <c:pt idx="12">
                  <c:v>3962</c:v>
                </c:pt>
                <c:pt idx="13">
                  <c:v>4119</c:v>
                </c:pt>
                <c:pt idx="14">
                  <c:v>4119</c:v>
                </c:pt>
                <c:pt idx="15">
                  <c:v>4119</c:v>
                </c:pt>
                <c:pt idx="16">
                  <c:v>4239</c:v>
                </c:pt>
                <c:pt idx="17">
                  <c:v>4404</c:v>
                </c:pt>
                <c:pt idx="18">
                  <c:v>4529</c:v>
                </c:pt>
                <c:pt idx="19">
                  <c:v>4581</c:v>
                </c:pt>
                <c:pt idx="20">
                  <c:v>4678</c:v>
                </c:pt>
                <c:pt idx="21">
                  <c:v>4678</c:v>
                </c:pt>
                <c:pt idx="22">
                  <c:v>4678</c:v>
                </c:pt>
                <c:pt idx="23">
                  <c:v>4743</c:v>
                </c:pt>
                <c:pt idx="24">
                  <c:v>4854</c:v>
                </c:pt>
                <c:pt idx="25">
                  <c:v>5025</c:v>
                </c:pt>
                <c:pt idx="26">
                  <c:v>5559</c:v>
                </c:pt>
                <c:pt idx="27">
                  <c:v>5598</c:v>
                </c:pt>
                <c:pt idx="28">
                  <c:v>5598</c:v>
                </c:pt>
                <c:pt idx="29">
                  <c:v>5643</c:v>
                </c:pt>
                <c:pt idx="30">
                  <c:v>5706</c:v>
                </c:pt>
                <c:pt idx="31">
                  <c:v>5827</c:v>
                </c:pt>
                <c:pt idx="32">
                  <c:v>6749</c:v>
                </c:pt>
                <c:pt idx="33">
                  <c:v>7191</c:v>
                </c:pt>
                <c:pt idx="34">
                  <c:v>7191</c:v>
                </c:pt>
                <c:pt idx="35">
                  <c:v>7191</c:v>
                </c:pt>
                <c:pt idx="36">
                  <c:v>7316</c:v>
                </c:pt>
                <c:pt idx="37">
                  <c:v>7625</c:v>
                </c:pt>
                <c:pt idx="38">
                  <c:v>8718</c:v>
                </c:pt>
                <c:pt idx="39">
                  <c:v>9372</c:v>
                </c:pt>
                <c:pt idx="40">
                  <c:v>9494</c:v>
                </c:pt>
                <c:pt idx="41">
                  <c:v>9495</c:v>
                </c:pt>
                <c:pt idx="42">
                  <c:v>9495</c:v>
                </c:pt>
                <c:pt idx="43">
                  <c:v>9547</c:v>
                </c:pt>
                <c:pt idx="44">
                  <c:v>9759</c:v>
                </c:pt>
                <c:pt idx="45">
                  <c:v>9915</c:v>
                </c:pt>
                <c:pt idx="46">
                  <c:v>10133</c:v>
                </c:pt>
                <c:pt idx="47">
                  <c:v>10279</c:v>
                </c:pt>
                <c:pt idx="48">
                  <c:v>10280</c:v>
                </c:pt>
                <c:pt idx="49">
                  <c:v>10280</c:v>
                </c:pt>
                <c:pt idx="50">
                  <c:v>10382</c:v>
                </c:pt>
                <c:pt idx="51">
                  <c:v>10787</c:v>
                </c:pt>
                <c:pt idx="52">
                  <c:v>11485</c:v>
                </c:pt>
                <c:pt idx="53">
                  <c:v>11907</c:v>
                </c:pt>
                <c:pt idx="54">
                  <c:v>12381</c:v>
                </c:pt>
                <c:pt idx="55">
                  <c:v>12880</c:v>
                </c:pt>
                <c:pt idx="56">
                  <c:v>12975</c:v>
                </c:pt>
                <c:pt idx="57">
                  <c:v>14175</c:v>
                </c:pt>
                <c:pt idx="58">
                  <c:v>15735</c:v>
                </c:pt>
                <c:pt idx="59">
                  <c:v>17527</c:v>
                </c:pt>
                <c:pt idx="60">
                  <c:v>19059</c:v>
                </c:pt>
                <c:pt idx="61">
                  <c:v>20279</c:v>
                </c:pt>
                <c:pt idx="62">
                  <c:v>20359</c:v>
                </c:pt>
                <c:pt idx="63">
                  <c:v>20360</c:v>
                </c:pt>
                <c:pt idx="64">
                  <c:v>21382</c:v>
                </c:pt>
                <c:pt idx="65">
                  <c:v>22897</c:v>
                </c:pt>
                <c:pt idx="66">
                  <c:v>24284</c:v>
                </c:pt>
                <c:pt idx="67">
                  <c:v>25672</c:v>
                </c:pt>
                <c:pt idx="68">
                  <c:v>26906</c:v>
                </c:pt>
                <c:pt idx="69">
                  <c:v>27078</c:v>
                </c:pt>
                <c:pt idx="70">
                  <c:v>27082</c:v>
                </c:pt>
                <c:pt idx="71">
                  <c:v>27717</c:v>
                </c:pt>
                <c:pt idx="72">
                  <c:v>28707</c:v>
                </c:pt>
                <c:pt idx="73">
                  <c:v>29814</c:v>
                </c:pt>
                <c:pt idx="74">
                  <c:v>30686</c:v>
                </c:pt>
                <c:pt idx="75">
                  <c:v>31273</c:v>
                </c:pt>
                <c:pt idx="76">
                  <c:v>31393</c:v>
                </c:pt>
                <c:pt idx="77">
                  <c:v>31393</c:v>
                </c:pt>
                <c:pt idx="78">
                  <c:v>31862</c:v>
                </c:pt>
                <c:pt idx="79">
                  <c:v>32549</c:v>
                </c:pt>
                <c:pt idx="80">
                  <c:v>33229</c:v>
                </c:pt>
                <c:pt idx="81">
                  <c:v>33728</c:v>
                </c:pt>
                <c:pt idx="82">
                  <c:v>33811</c:v>
                </c:pt>
                <c:pt idx="83">
                  <c:v>33811</c:v>
                </c:pt>
                <c:pt idx="84">
                  <c:v>33811</c:v>
                </c:pt>
                <c:pt idx="85">
                  <c:v>33812</c:v>
                </c:pt>
                <c:pt idx="86">
                  <c:v>34137</c:v>
                </c:pt>
                <c:pt idx="87">
                  <c:v>34788</c:v>
                </c:pt>
                <c:pt idx="88">
                  <c:v>35810</c:v>
                </c:pt>
                <c:pt idx="89">
                  <c:v>37065</c:v>
                </c:pt>
                <c:pt idx="90">
                  <c:v>37317</c:v>
                </c:pt>
                <c:pt idx="91">
                  <c:v>37356</c:v>
                </c:pt>
                <c:pt idx="92">
                  <c:v>38443</c:v>
                </c:pt>
                <c:pt idx="93">
                  <c:v>39864</c:v>
                </c:pt>
                <c:pt idx="94">
                  <c:v>41227</c:v>
                </c:pt>
                <c:pt idx="95">
                  <c:v>42522</c:v>
                </c:pt>
                <c:pt idx="96">
                  <c:v>43940</c:v>
                </c:pt>
                <c:pt idx="97">
                  <c:v>44141</c:v>
                </c:pt>
                <c:pt idx="98">
                  <c:v>44187</c:v>
                </c:pt>
                <c:pt idx="99">
                  <c:v>45057</c:v>
                </c:pt>
                <c:pt idx="100">
                  <c:v>45963</c:v>
                </c:pt>
                <c:pt idx="101">
                  <c:v>47072</c:v>
                </c:pt>
                <c:pt idx="102">
                  <c:v>47955</c:v>
                </c:pt>
                <c:pt idx="103">
                  <c:v>48629</c:v>
                </c:pt>
                <c:pt idx="104">
                  <c:v>48667</c:v>
                </c:pt>
                <c:pt idx="105">
                  <c:v>48678</c:v>
                </c:pt>
                <c:pt idx="106">
                  <c:v>49366</c:v>
                </c:pt>
                <c:pt idx="107">
                  <c:v>50279</c:v>
                </c:pt>
                <c:pt idx="108">
                  <c:v>51421</c:v>
                </c:pt>
                <c:pt idx="109">
                  <c:v>52491</c:v>
                </c:pt>
                <c:pt idx="110">
                  <c:v>53307</c:v>
                </c:pt>
                <c:pt idx="111">
                  <c:v>53345</c:v>
                </c:pt>
                <c:pt idx="112">
                  <c:v>53355</c:v>
                </c:pt>
                <c:pt idx="113">
                  <c:v>54119</c:v>
                </c:pt>
                <c:pt idx="114">
                  <c:v>55039</c:v>
                </c:pt>
                <c:pt idx="115">
                  <c:v>55903</c:v>
                </c:pt>
                <c:pt idx="116">
                  <c:v>56691</c:v>
                </c:pt>
                <c:pt idx="117">
                  <c:v>57441</c:v>
                </c:pt>
                <c:pt idx="118">
                  <c:v>57513</c:v>
                </c:pt>
                <c:pt idx="119">
                  <c:v>57527</c:v>
                </c:pt>
                <c:pt idx="120">
                  <c:v>58414</c:v>
                </c:pt>
                <c:pt idx="121">
                  <c:v>59504</c:v>
                </c:pt>
                <c:pt idx="122">
                  <c:v>60361</c:v>
                </c:pt>
                <c:pt idx="123">
                  <c:v>61055</c:v>
                </c:pt>
                <c:pt idx="124">
                  <c:v>61687</c:v>
                </c:pt>
                <c:pt idx="125">
                  <c:v>61722</c:v>
                </c:pt>
                <c:pt idx="126">
                  <c:v>61765</c:v>
                </c:pt>
                <c:pt idx="127">
                  <c:v>62302</c:v>
                </c:pt>
                <c:pt idx="128">
                  <c:v>63185</c:v>
                </c:pt>
                <c:pt idx="129">
                  <c:v>64352</c:v>
                </c:pt>
                <c:pt idx="130">
                  <c:v>65681</c:v>
                </c:pt>
                <c:pt idx="131">
                  <c:v>66891</c:v>
                </c:pt>
                <c:pt idx="132">
                  <c:v>67165</c:v>
                </c:pt>
                <c:pt idx="133">
                  <c:v>67183</c:v>
                </c:pt>
                <c:pt idx="134">
                  <c:v>68458</c:v>
                </c:pt>
                <c:pt idx="135">
                  <c:v>69968</c:v>
                </c:pt>
                <c:pt idx="136">
                  <c:v>71551</c:v>
                </c:pt>
                <c:pt idx="137">
                  <c:v>73188</c:v>
                </c:pt>
                <c:pt idx="138">
                  <c:v>74407</c:v>
                </c:pt>
                <c:pt idx="139">
                  <c:v>74491</c:v>
                </c:pt>
                <c:pt idx="140">
                  <c:v>74503</c:v>
                </c:pt>
                <c:pt idx="141">
                  <c:v>75779</c:v>
                </c:pt>
                <c:pt idx="142">
                  <c:v>77769</c:v>
                </c:pt>
                <c:pt idx="143">
                  <c:v>79934</c:v>
                </c:pt>
                <c:pt idx="144">
                  <c:v>81993</c:v>
                </c:pt>
                <c:pt idx="145">
                  <c:v>83753</c:v>
                </c:pt>
                <c:pt idx="146">
                  <c:v>83867</c:v>
                </c:pt>
                <c:pt idx="147">
                  <c:v>83867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List1!$E$4:$EV$4</c:f>
              <c:numCache>
                <c:formatCode>General</c:formatCode>
                <c:ptCount val="148"/>
                <c:pt idx="0">
                  <c:v>489</c:v>
                </c:pt>
                <c:pt idx="1">
                  <c:v>626</c:v>
                </c:pt>
                <c:pt idx="2">
                  <c:v>922</c:v>
                </c:pt>
                <c:pt idx="3">
                  <c:v>1131</c:v>
                </c:pt>
                <c:pt idx="4">
                  <c:v>1376</c:v>
                </c:pt>
                <c:pt idx="5">
                  <c:v>1695</c:v>
                </c:pt>
                <c:pt idx="6">
                  <c:v>2130</c:v>
                </c:pt>
                <c:pt idx="7">
                  <c:v>2542</c:v>
                </c:pt>
                <c:pt idx="8">
                  <c:v>2656</c:v>
                </c:pt>
                <c:pt idx="9">
                  <c:v>2998</c:v>
                </c:pt>
                <c:pt idx="10">
                  <c:v>3104</c:v>
                </c:pt>
                <c:pt idx="11">
                  <c:v>3253</c:v>
                </c:pt>
                <c:pt idx="12">
                  <c:v>3349</c:v>
                </c:pt>
                <c:pt idx="13">
                  <c:v>3436</c:v>
                </c:pt>
                <c:pt idx="14">
                  <c:v>3475</c:v>
                </c:pt>
                <c:pt idx="15">
                  <c:v>3480</c:v>
                </c:pt>
                <c:pt idx="16">
                  <c:v>3515</c:v>
                </c:pt>
                <c:pt idx="17">
                  <c:v>3534</c:v>
                </c:pt>
                <c:pt idx="18">
                  <c:v>3540</c:v>
                </c:pt>
                <c:pt idx="19">
                  <c:v>3546</c:v>
                </c:pt>
                <c:pt idx="20">
                  <c:v>3713</c:v>
                </c:pt>
                <c:pt idx="21">
                  <c:v>3792</c:v>
                </c:pt>
                <c:pt idx="22">
                  <c:v>3793</c:v>
                </c:pt>
                <c:pt idx="23">
                  <c:v>4027</c:v>
                </c:pt>
                <c:pt idx="24">
                  <c:v>4145</c:v>
                </c:pt>
                <c:pt idx="25">
                  <c:v>4190</c:v>
                </c:pt>
                <c:pt idx="26">
                  <c:v>4209</c:v>
                </c:pt>
                <c:pt idx="27">
                  <c:v>4221</c:v>
                </c:pt>
                <c:pt idx="28">
                  <c:v>4221</c:v>
                </c:pt>
                <c:pt idx="29">
                  <c:v>4516</c:v>
                </c:pt>
                <c:pt idx="30">
                  <c:v>4730</c:v>
                </c:pt>
                <c:pt idx="31">
                  <c:v>4978</c:v>
                </c:pt>
                <c:pt idx="32">
                  <c:v>5452</c:v>
                </c:pt>
                <c:pt idx="33">
                  <c:v>5919</c:v>
                </c:pt>
                <c:pt idx="34">
                  <c:v>6322</c:v>
                </c:pt>
                <c:pt idx="35">
                  <c:v>6341</c:v>
                </c:pt>
                <c:pt idx="36">
                  <c:v>6567</c:v>
                </c:pt>
                <c:pt idx="37">
                  <c:v>6745</c:v>
                </c:pt>
                <c:pt idx="38">
                  <c:v>7009</c:v>
                </c:pt>
                <c:pt idx="39">
                  <c:v>7123</c:v>
                </c:pt>
                <c:pt idx="40">
                  <c:v>7319</c:v>
                </c:pt>
                <c:pt idx="41">
                  <c:v>7364</c:v>
                </c:pt>
                <c:pt idx="42">
                  <c:v>7364</c:v>
                </c:pt>
                <c:pt idx="43">
                  <c:v>7460</c:v>
                </c:pt>
                <c:pt idx="44">
                  <c:v>7562</c:v>
                </c:pt>
                <c:pt idx="45">
                  <c:v>7627</c:v>
                </c:pt>
                <c:pt idx="46">
                  <c:v>7719</c:v>
                </c:pt>
                <c:pt idx="47">
                  <c:v>7978</c:v>
                </c:pt>
                <c:pt idx="48">
                  <c:v>7990</c:v>
                </c:pt>
                <c:pt idx="49">
                  <c:v>8000</c:v>
                </c:pt>
                <c:pt idx="50">
                  <c:v>8471</c:v>
                </c:pt>
                <c:pt idx="51">
                  <c:v>8919</c:v>
                </c:pt>
                <c:pt idx="52">
                  <c:v>9489</c:v>
                </c:pt>
                <c:pt idx="53">
                  <c:v>10079</c:v>
                </c:pt>
                <c:pt idx="54">
                  <c:v>10561</c:v>
                </c:pt>
                <c:pt idx="55">
                  <c:v>10622</c:v>
                </c:pt>
                <c:pt idx="56">
                  <c:v>10639</c:v>
                </c:pt>
                <c:pt idx="57">
                  <c:v>10970</c:v>
                </c:pt>
                <c:pt idx="58">
                  <c:v>11396</c:v>
                </c:pt>
                <c:pt idx="59">
                  <c:v>12315</c:v>
                </c:pt>
                <c:pt idx="60">
                  <c:v>13454</c:v>
                </c:pt>
                <c:pt idx="61">
                  <c:v>14935</c:v>
                </c:pt>
                <c:pt idx="62">
                  <c:v>15534</c:v>
                </c:pt>
                <c:pt idx="63">
                  <c:v>15576</c:v>
                </c:pt>
                <c:pt idx="64">
                  <c:v>16506</c:v>
                </c:pt>
                <c:pt idx="65">
                  <c:v>17609</c:v>
                </c:pt>
                <c:pt idx="66">
                  <c:v>18789</c:v>
                </c:pt>
                <c:pt idx="67">
                  <c:v>20008</c:v>
                </c:pt>
                <c:pt idx="68">
                  <c:v>20950</c:v>
                </c:pt>
                <c:pt idx="69">
                  <c:v>21013</c:v>
                </c:pt>
                <c:pt idx="70">
                  <c:v>21014</c:v>
                </c:pt>
                <c:pt idx="71">
                  <c:v>21751</c:v>
                </c:pt>
                <c:pt idx="72">
                  <c:v>22701</c:v>
                </c:pt>
                <c:pt idx="73">
                  <c:v>23709</c:v>
                </c:pt>
                <c:pt idx="74">
                  <c:v>24591</c:v>
                </c:pt>
                <c:pt idx="75">
                  <c:v>25442</c:v>
                </c:pt>
                <c:pt idx="76">
                  <c:v>25579</c:v>
                </c:pt>
                <c:pt idx="77">
                  <c:v>25586</c:v>
                </c:pt>
                <c:pt idx="78">
                  <c:v>26070</c:v>
                </c:pt>
                <c:pt idx="79">
                  <c:v>26938</c:v>
                </c:pt>
                <c:pt idx="80">
                  <c:v>27771</c:v>
                </c:pt>
                <c:pt idx="81">
                  <c:v>28503</c:v>
                </c:pt>
                <c:pt idx="82">
                  <c:v>28514</c:v>
                </c:pt>
                <c:pt idx="83">
                  <c:v>28519</c:v>
                </c:pt>
                <c:pt idx="84">
                  <c:v>28519</c:v>
                </c:pt>
                <c:pt idx="85">
                  <c:v>28521</c:v>
                </c:pt>
                <c:pt idx="86">
                  <c:v>28963</c:v>
                </c:pt>
                <c:pt idx="87">
                  <c:v>29533</c:v>
                </c:pt>
                <c:pt idx="88">
                  <c:v>30094</c:v>
                </c:pt>
                <c:pt idx="89">
                  <c:v>30634</c:v>
                </c:pt>
                <c:pt idx="90">
                  <c:v>30645</c:v>
                </c:pt>
                <c:pt idx="91">
                  <c:v>30646</c:v>
                </c:pt>
                <c:pt idx="92">
                  <c:v>31247</c:v>
                </c:pt>
                <c:pt idx="93">
                  <c:v>32165</c:v>
                </c:pt>
                <c:pt idx="94">
                  <c:v>33551</c:v>
                </c:pt>
                <c:pt idx="95">
                  <c:v>35259</c:v>
                </c:pt>
                <c:pt idx="96">
                  <c:v>36345</c:v>
                </c:pt>
                <c:pt idx="97">
                  <c:v>36397</c:v>
                </c:pt>
                <c:pt idx="98">
                  <c:v>36406</c:v>
                </c:pt>
                <c:pt idx="99">
                  <c:v>37345</c:v>
                </c:pt>
                <c:pt idx="100">
                  <c:v>38714</c:v>
                </c:pt>
                <c:pt idx="101">
                  <c:v>39967</c:v>
                </c:pt>
                <c:pt idx="102">
                  <c:v>41306</c:v>
                </c:pt>
                <c:pt idx="103">
                  <c:v>42237</c:v>
                </c:pt>
                <c:pt idx="104">
                  <c:v>42238</c:v>
                </c:pt>
                <c:pt idx="105">
                  <c:v>42238</c:v>
                </c:pt>
                <c:pt idx="106">
                  <c:v>42880</c:v>
                </c:pt>
                <c:pt idx="107">
                  <c:v>43902</c:v>
                </c:pt>
                <c:pt idx="108">
                  <c:v>45115</c:v>
                </c:pt>
                <c:pt idx="109">
                  <c:v>46281</c:v>
                </c:pt>
                <c:pt idx="110">
                  <c:v>46880</c:v>
                </c:pt>
                <c:pt idx="111">
                  <c:v>46886</c:v>
                </c:pt>
                <c:pt idx="112">
                  <c:v>46886</c:v>
                </c:pt>
                <c:pt idx="113">
                  <c:v>47396</c:v>
                </c:pt>
                <c:pt idx="114">
                  <c:v>48205</c:v>
                </c:pt>
                <c:pt idx="115">
                  <c:v>49357</c:v>
                </c:pt>
                <c:pt idx="116">
                  <c:v>50723</c:v>
                </c:pt>
                <c:pt idx="117">
                  <c:v>51962</c:v>
                </c:pt>
                <c:pt idx="118">
                  <c:v>52054</c:v>
                </c:pt>
                <c:pt idx="119">
                  <c:v>52067</c:v>
                </c:pt>
                <c:pt idx="120">
                  <c:v>53230</c:v>
                </c:pt>
                <c:pt idx="121">
                  <c:v>54699</c:v>
                </c:pt>
                <c:pt idx="122">
                  <c:v>56244</c:v>
                </c:pt>
                <c:pt idx="123">
                  <c:v>57446</c:v>
                </c:pt>
                <c:pt idx="124">
                  <c:v>58400</c:v>
                </c:pt>
                <c:pt idx="125">
                  <c:v>58464</c:v>
                </c:pt>
                <c:pt idx="126">
                  <c:v>58469</c:v>
                </c:pt>
                <c:pt idx="127">
                  <c:v>59157</c:v>
                </c:pt>
                <c:pt idx="128">
                  <c:v>60086</c:v>
                </c:pt>
                <c:pt idx="129">
                  <c:v>61277</c:v>
                </c:pt>
                <c:pt idx="130">
                  <c:v>62469</c:v>
                </c:pt>
                <c:pt idx="131">
                  <c:v>63360</c:v>
                </c:pt>
                <c:pt idx="132">
                  <c:v>63365</c:v>
                </c:pt>
                <c:pt idx="133">
                  <c:v>63374</c:v>
                </c:pt>
                <c:pt idx="134">
                  <c:v>64254</c:v>
                </c:pt>
                <c:pt idx="135">
                  <c:v>65491</c:v>
                </c:pt>
                <c:pt idx="136">
                  <c:v>66863</c:v>
                </c:pt>
                <c:pt idx="137">
                  <c:v>68631</c:v>
                </c:pt>
                <c:pt idx="138">
                  <c:v>70211</c:v>
                </c:pt>
                <c:pt idx="139">
                  <c:v>70283</c:v>
                </c:pt>
                <c:pt idx="140">
                  <c:v>70287</c:v>
                </c:pt>
                <c:pt idx="141">
                  <c:v>71592</c:v>
                </c:pt>
                <c:pt idx="142">
                  <c:v>73371</c:v>
                </c:pt>
                <c:pt idx="143">
                  <c:v>75389</c:v>
                </c:pt>
                <c:pt idx="144">
                  <c:v>77329</c:v>
                </c:pt>
                <c:pt idx="145">
                  <c:v>79772</c:v>
                </c:pt>
                <c:pt idx="146">
                  <c:v>79894</c:v>
                </c:pt>
                <c:pt idx="147">
                  <c:v>79900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List1!$E$5:$EV$5</c:f>
              <c:numCache>
                <c:formatCode>General</c:formatCode>
                <c:ptCount val="148"/>
                <c:pt idx="0">
                  <c:v>1</c:v>
                </c:pt>
                <c:pt idx="1">
                  <c:v>1</c:v>
                </c:pt>
                <c:pt idx="2">
                  <c:v>43</c:v>
                </c:pt>
                <c:pt idx="3">
                  <c:v>73</c:v>
                </c:pt>
                <c:pt idx="4">
                  <c:v>131</c:v>
                </c:pt>
                <c:pt idx="5">
                  <c:v>143</c:v>
                </c:pt>
                <c:pt idx="6">
                  <c:v>197</c:v>
                </c:pt>
                <c:pt idx="7">
                  <c:v>197</c:v>
                </c:pt>
                <c:pt idx="8">
                  <c:v>347</c:v>
                </c:pt>
                <c:pt idx="9">
                  <c:v>359</c:v>
                </c:pt>
                <c:pt idx="10">
                  <c:v>403</c:v>
                </c:pt>
                <c:pt idx="11">
                  <c:v>424</c:v>
                </c:pt>
                <c:pt idx="12">
                  <c:v>575</c:v>
                </c:pt>
                <c:pt idx="13">
                  <c:v>850</c:v>
                </c:pt>
                <c:pt idx="14">
                  <c:v>851</c:v>
                </c:pt>
                <c:pt idx="15">
                  <c:v>851</c:v>
                </c:pt>
                <c:pt idx="16">
                  <c:v>905</c:v>
                </c:pt>
                <c:pt idx="17">
                  <c:v>964</c:v>
                </c:pt>
                <c:pt idx="18">
                  <c:v>964</c:v>
                </c:pt>
                <c:pt idx="19">
                  <c:v>964</c:v>
                </c:pt>
                <c:pt idx="20">
                  <c:v>964</c:v>
                </c:pt>
                <c:pt idx="21">
                  <c:v>964</c:v>
                </c:pt>
                <c:pt idx="22">
                  <c:v>964</c:v>
                </c:pt>
                <c:pt idx="23">
                  <c:v>1006</c:v>
                </c:pt>
                <c:pt idx="24">
                  <c:v>1090</c:v>
                </c:pt>
                <c:pt idx="25">
                  <c:v>1180</c:v>
                </c:pt>
                <c:pt idx="26">
                  <c:v>1198</c:v>
                </c:pt>
                <c:pt idx="27">
                  <c:v>1298</c:v>
                </c:pt>
                <c:pt idx="28">
                  <c:v>1461</c:v>
                </c:pt>
                <c:pt idx="29">
                  <c:v>1479</c:v>
                </c:pt>
                <c:pt idx="30">
                  <c:v>1509</c:v>
                </c:pt>
                <c:pt idx="31">
                  <c:v>1601</c:v>
                </c:pt>
                <c:pt idx="32">
                  <c:v>1745</c:v>
                </c:pt>
                <c:pt idx="33">
                  <c:v>1880</c:v>
                </c:pt>
                <c:pt idx="34">
                  <c:v>1880</c:v>
                </c:pt>
                <c:pt idx="35">
                  <c:v>1880</c:v>
                </c:pt>
                <c:pt idx="36">
                  <c:v>1932</c:v>
                </c:pt>
                <c:pt idx="37">
                  <c:v>2126</c:v>
                </c:pt>
                <c:pt idx="38">
                  <c:v>2463</c:v>
                </c:pt>
                <c:pt idx="39">
                  <c:v>2825</c:v>
                </c:pt>
                <c:pt idx="40">
                  <c:v>3174</c:v>
                </c:pt>
                <c:pt idx="41">
                  <c:v>3197</c:v>
                </c:pt>
                <c:pt idx="42">
                  <c:v>3197</c:v>
                </c:pt>
                <c:pt idx="43">
                  <c:v>3307</c:v>
                </c:pt>
                <c:pt idx="44">
                  <c:v>3504</c:v>
                </c:pt>
                <c:pt idx="45">
                  <c:v>3599</c:v>
                </c:pt>
                <c:pt idx="46">
                  <c:v>3851</c:v>
                </c:pt>
                <c:pt idx="47">
                  <c:v>4258</c:v>
                </c:pt>
                <c:pt idx="48">
                  <c:v>4261</c:v>
                </c:pt>
                <c:pt idx="49">
                  <c:v>4283</c:v>
                </c:pt>
                <c:pt idx="50">
                  <c:v>4754</c:v>
                </c:pt>
                <c:pt idx="51">
                  <c:v>5286</c:v>
                </c:pt>
                <c:pt idx="52">
                  <c:v>6020</c:v>
                </c:pt>
                <c:pt idx="53">
                  <c:v>6803</c:v>
                </c:pt>
                <c:pt idx="54">
                  <c:v>7265</c:v>
                </c:pt>
                <c:pt idx="55">
                  <c:v>7312</c:v>
                </c:pt>
                <c:pt idx="56">
                  <c:v>7323</c:v>
                </c:pt>
                <c:pt idx="57">
                  <c:v>7701</c:v>
                </c:pt>
                <c:pt idx="58">
                  <c:v>8165</c:v>
                </c:pt>
                <c:pt idx="59">
                  <c:v>8882</c:v>
                </c:pt>
                <c:pt idx="60">
                  <c:v>9756</c:v>
                </c:pt>
                <c:pt idx="61">
                  <c:v>10355</c:v>
                </c:pt>
                <c:pt idx="62">
                  <c:v>10399</c:v>
                </c:pt>
                <c:pt idx="63">
                  <c:v>10401</c:v>
                </c:pt>
                <c:pt idx="64">
                  <c:v>10685</c:v>
                </c:pt>
                <c:pt idx="65">
                  <c:v>11094</c:v>
                </c:pt>
                <c:pt idx="66">
                  <c:v>11823</c:v>
                </c:pt>
                <c:pt idx="67">
                  <c:v>12763</c:v>
                </c:pt>
                <c:pt idx="68">
                  <c:v>13314</c:v>
                </c:pt>
                <c:pt idx="69">
                  <c:v>13358</c:v>
                </c:pt>
                <c:pt idx="70">
                  <c:v>13369</c:v>
                </c:pt>
                <c:pt idx="71">
                  <c:v>14124</c:v>
                </c:pt>
                <c:pt idx="72">
                  <c:v>15069</c:v>
                </c:pt>
                <c:pt idx="73">
                  <c:v>16134</c:v>
                </c:pt>
                <c:pt idx="74">
                  <c:v>17129</c:v>
                </c:pt>
                <c:pt idx="75">
                  <c:v>17698</c:v>
                </c:pt>
                <c:pt idx="76">
                  <c:v>17754</c:v>
                </c:pt>
                <c:pt idx="77">
                  <c:v>17754</c:v>
                </c:pt>
                <c:pt idx="78">
                  <c:v>18044</c:v>
                </c:pt>
                <c:pt idx="79">
                  <c:v>18727</c:v>
                </c:pt>
                <c:pt idx="80">
                  <c:v>19875</c:v>
                </c:pt>
                <c:pt idx="81">
                  <c:v>21268</c:v>
                </c:pt>
                <c:pt idx="82">
                  <c:v>21326</c:v>
                </c:pt>
                <c:pt idx="83">
                  <c:v>21389</c:v>
                </c:pt>
                <c:pt idx="84">
                  <c:v>21390</c:v>
                </c:pt>
                <c:pt idx="85">
                  <c:v>21391</c:v>
                </c:pt>
                <c:pt idx="86">
                  <c:v>21834</c:v>
                </c:pt>
                <c:pt idx="87">
                  <c:v>22739</c:v>
                </c:pt>
                <c:pt idx="88">
                  <c:v>24033</c:v>
                </c:pt>
                <c:pt idx="89">
                  <c:v>25154</c:v>
                </c:pt>
                <c:pt idx="90">
                  <c:v>25216</c:v>
                </c:pt>
                <c:pt idx="91">
                  <c:v>25226</c:v>
                </c:pt>
                <c:pt idx="92">
                  <c:v>26036</c:v>
                </c:pt>
                <c:pt idx="93">
                  <c:v>27059</c:v>
                </c:pt>
                <c:pt idx="94">
                  <c:v>28227</c:v>
                </c:pt>
                <c:pt idx="95">
                  <c:v>29782</c:v>
                </c:pt>
                <c:pt idx="96">
                  <c:v>30554</c:v>
                </c:pt>
                <c:pt idx="97">
                  <c:v>30565</c:v>
                </c:pt>
                <c:pt idx="98">
                  <c:v>30578</c:v>
                </c:pt>
                <c:pt idx="99">
                  <c:v>31450</c:v>
                </c:pt>
                <c:pt idx="100">
                  <c:v>32406</c:v>
                </c:pt>
                <c:pt idx="101">
                  <c:v>33440</c:v>
                </c:pt>
                <c:pt idx="102">
                  <c:v>34645</c:v>
                </c:pt>
                <c:pt idx="103">
                  <c:v>35478</c:v>
                </c:pt>
                <c:pt idx="104">
                  <c:v>35478</c:v>
                </c:pt>
                <c:pt idx="105">
                  <c:v>35478</c:v>
                </c:pt>
                <c:pt idx="106">
                  <c:v>36156</c:v>
                </c:pt>
                <c:pt idx="107">
                  <c:v>36982</c:v>
                </c:pt>
                <c:pt idx="108">
                  <c:v>37756</c:v>
                </c:pt>
                <c:pt idx="109">
                  <c:v>38804</c:v>
                </c:pt>
                <c:pt idx="110">
                  <c:v>39367</c:v>
                </c:pt>
                <c:pt idx="111">
                  <c:v>39455</c:v>
                </c:pt>
                <c:pt idx="112">
                  <c:v>39456</c:v>
                </c:pt>
                <c:pt idx="113">
                  <c:v>39927</c:v>
                </c:pt>
                <c:pt idx="114">
                  <c:v>40752</c:v>
                </c:pt>
                <c:pt idx="115">
                  <c:v>41943</c:v>
                </c:pt>
                <c:pt idx="116">
                  <c:v>43608</c:v>
                </c:pt>
                <c:pt idx="117">
                  <c:v>44756</c:v>
                </c:pt>
                <c:pt idx="118">
                  <c:v>44756</c:v>
                </c:pt>
                <c:pt idx="119">
                  <c:v>44756</c:v>
                </c:pt>
                <c:pt idx="120">
                  <c:v>45756</c:v>
                </c:pt>
                <c:pt idx="121">
                  <c:v>46813</c:v>
                </c:pt>
                <c:pt idx="122">
                  <c:v>48138</c:v>
                </c:pt>
                <c:pt idx="123">
                  <c:v>49681</c:v>
                </c:pt>
                <c:pt idx="124">
                  <c:v>50872</c:v>
                </c:pt>
                <c:pt idx="125">
                  <c:v>50925</c:v>
                </c:pt>
                <c:pt idx="126">
                  <c:v>50949</c:v>
                </c:pt>
                <c:pt idx="127">
                  <c:v>51782</c:v>
                </c:pt>
                <c:pt idx="128">
                  <c:v>52900</c:v>
                </c:pt>
                <c:pt idx="129">
                  <c:v>53863</c:v>
                </c:pt>
                <c:pt idx="130">
                  <c:v>55404</c:v>
                </c:pt>
                <c:pt idx="131">
                  <c:v>56240</c:v>
                </c:pt>
                <c:pt idx="132">
                  <c:v>56302</c:v>
                </c:pt>
                <c:pt idx="133">
                  <c:v>56302</c:v>
                </c:pt>
                <c:pt idx="134">
                  <c:v>57114</c:v>
                </c:pt>
                <c:pt idx="135">
                  <c:v>58218</c:v>
                </c:pt>
                <c:pt idx="136">
                  <c:v>59394</c:v>
                </c:pt>
                <c:pt idx="137">
                  <c:v>61124</c:v>
                </c:pt>
                <c:pt idx="138">
                  <c:v>62294</c:v>
                </c:pt>
                <c:pt idx="139">
                  <c:v>62295</c:v>
                </c:pt>
                <c:pt idx="140">
                  <c:v>62318</c:v>
                </c:pt>
                <c:pt idx="141">
                  <c:v>63132</c:v>
                </c:pt>
                <c:pt idx="142">
                  <c:v>64267</c:v>
                </c:pt>
                <c:pt idx="143">
                  <c:v>65503</c:v>
                </c:pt>
                <c:pt idx="144">
                  <c:v>67135</c:v>
                </c:pt>
                <c:pt idx="145">
                  <c:v>68251</c:v>
                </c:pt>
                <c:pt idx="146">
                  <c:v>68332</c:v>
                </c:pt>
                <c:pt idx="147">
                  <c:v>68332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List1!$E$6:$EV$6</c:f>
              <c:numCache>
                <c:formatCode>General</c:formatCode>
                <c:ptCount val="148"/>
                <c:pt idx="0">
                  <c:v>137</c:v>
                </c:pt>
                <c:pt idx="1">
                  <c:v>173</c:v>
                </c:pt>
                <c:pt idx="2">
                  <c:v>173</c:v>
                </c:pt>
                <c:pt idx="3">
                  <c:v>273</c:v>
                </c:pt>
                <c:pt idx="4">
                  <c:v>366</c:v>
                </c:pt>
                <c:pt idx="5">
                  <c:v>366</c:v>
                </c:pt>
                <c:pt idx="6">
                  <c:v>366</c:v>
                </c:pt>
                <c:pt idx="7">
                  <c:v>366</c:v>
                </c:pt>
                <c:pt idx="8">
                  <c:v>366</c:v>
                </c:pt>
                <c:pt idx="9">
                  <c:v>658</c:v>
                </c:pt>
                <c:pt idx="10">
                  <c:v>658</c:v>
                </c:pt>
                <c:pt idx="11">
                  <c:v>658</c:v>
                </c:pt>
                <c:pt idx="12">
                  <c:v>705</c:v>
                </c:pt>
                <c:pt idx="13">
                  <c:v>705</c:v>
                </c:pt>
                <c:pt idx="14">
                  <c:v>705</c:v>
                </c:pt>
                <c:pt idx="15">
                  <c:v>705</c:v>
                </c:pt>
                <c:pt idx="16">
                  <c:v>705</c:v>
                </c:pt>
                <c:pt idx="17">
                  <c:v>705</c:v>
                </c:pt>
                <c:pt idx="18">
                  <c:v>705</c:v>
                </c:pt>
                <c:pt idx="19">
                  <c:v>705</c:v>
                </c:pt>
                <c:pt idx="20">
                  <c:v>854</c:v>
                </c:pt>
                <c:pt idx="21">
                  <c:v>866</c:v>
                </c:pt>
                <c:pt idx="22">
                  <c:v>866</c:v>
                </c:pt>
                <c:pt idx="23">
                  <c:v>878</c:v>
                </c:pt>
                <c:pt idx="24">
                  <c:v>878</c:v>
                </c:pt>
                <c:pt idx="25">
                  <c:v>878</c:v>
                </c:pt>
                <c:pt idx="26">
                  <c:v>878</c:v>
                </c:pt>
                <c:pt idx="27">
                  <c:v>878</c:v>
                </c:pt>
                <c:pt idx="28">
                  <c:v>878</c:v>
                </c:pt>
                <c:pt idx="29">
                  <c:v>1146</c:v>
                </c:pt>
                <c:pt idx="30">
                  <c:v>1226</c:v>
                </c:pt>
                <c:pt idx="31">
                  <c:v>1228</c:v>
                </c:pt>
                <c:pt idx="32">
                  <c:v>1278</c:v>
                </c:pt>
                <c:pt idx="33">
                  <c:v>1305</c:v>
                </c:pt>
                <c:pt idx="34">
                  <c:v>1305</c:v>
                </c:pt>
                <c:pt idx="35">
                  <c:v>1305</c:v>
                </c:pt>
                <c:pt idx="36">
                  <c:v>1305</c:v>
                </c:pt>
                <c:pt idx="37">
                  <c:v>1324</c:v>
                </c:pt>
                <c:pt idx="38">
                  <c:v>1324</c:v>
                </c:pt>
                <c:pt idx="39">
                  <c:v>1354</c:v>
                </c:pt>
                <c:pt idx="40">
                  <c:v>1410</c:v>
                </c:pt>
                <c:pt idx="41">
                  <c:v>1410</c:v>
                </c:pt>
                <c:pt idx="42">
                  <c:v>1410</c:v>
                </c:pt>
                <c:pt idx="43">
                  <c:v>1416</c:v>
                </c:pt>
                <c:pt idx="44">
                  <c:v>1416</c:v>
                </c:pt>
                <c:pt idx="45">
                  <c:v>1416</c:v>
                </c:pt>
                <c:pt idx="46">
                  <c:v>1492</c:v>
                </c:pt>
                <c:pt idx="47">
                  <c:v>1493</c:v>
                </c:pt>
                <c:pt idx="48">
                  <c:v>1494</c:v>
                </c:pt>
                <c:pt idx="49">
                  <c:v>1496</c:v>
                </c:pt>
                <c:pt idx="50">
                  <c:v>1630</c:v>
                </c:pt>
                <c:pt idx="51">
                  <c:v>1782</c:v>
                </c:pt>
                <c:pt idx="52">
                  <c:v>2058</c:v>
                </c:pt>
                <c:pt idx="53">
                  <c:v>2207</c:v>
                </c:pt>
                <c:pt idx="54">
                  <c:v>2319</c:v>
                </c:pt>
                <c:pt idx="55">
                  <c:v>2319</c:v>
                </c:pt>
                <c:pt idx="56">
                  <c:v>2331</c:v>
                </c:pt>
                <c:pt idx="57">
                  <c:v>2411</c:v>
                </c:pt>
                <c:pt idx="58">
                  <c:v>2601</c:v>
                </c:pt>
                <c:pt idx="59">
                  <c:v>3393</c:v>
                </c:pt>
                <c:pt idx="60">
                  <c:v>4519</c:v>
                </c:pt>
                <c:pt idx="61">
                  <c:v>5828</c:v>
                </c:pt>
                <c:pt idx="62">
                  <c:v>6223</c:v>
                </c:pt>
                <c:pt idx="63">
                  <c:v>6381</c:v>
                </c:pt>
                <c:pt idx="64">
                  <c:v>6974</c:v>
                </c:pt>
                <c:pt idx="65">
                  <c:v>7501</c:v>
                </c:pt>
                <c:pt idx="66">
                  <c:v>8044</c:v>
                </c:pt>
                <c:pt idx="67">
                  <c:v>8728</c:v>
                </c:pt>
                <c:pt idx="68">
                  <c:v>9446</c:v>
                </c:pt>
                <c:pt idx="69">
                  <c:v>9857</c:v>
                </c:pt>
                <c:pt idx="70">
                  <c:v>9857</c:v>
                </c:pt>
                <c:pt idx="71">
                  <c:v>10674</c:v>
                </c:pt>
                <c:pt idx="72">
                  <c:v>11486</c:v>
                </c:pt>
                <c:pt idx="73">
                  <c:v>12100</c:v>
                </c:pt>
                <c:pt idx="74">
                  <c:v>12697</c:v>
                </c:pt>
                <c:pt idx="75">
                  <c:v>13290</c:v>
                </c:pt>
                <c:pt idx="76">
                  <c:v>13558</c:v>
                </c:pt>
                <c:pt idx="77">
                  <c:v>13558</c:v>
                </c:pt>
                <c:pt idx="78">
                  <c:v>13968</c:v>
                </c:pt>
                <c:pt idx="79">
                  <c:v>14458</c:v>
                </c:pt>
                <c:pt idx="80">
                  <c:v>14901</c:v>
                </c:pt>
                <c:pt idx="81">
                  <c:v>15316</c:v>
                </c:pt>
                <c:pt idx="82">
                  <c:v>15402</c:v>
                </c:pt>
                <c:pt idx="83">
                  <c:v>15404</c:v>
                </c:pt>
                <c:pt idx="84">
                  <c:v>15404</c:v>
                </c:pt>
                <c:pt idx="85">
                  <c:v>15406</c:v>
                </c:pt>
                <c:pt idx="86">
                  <c:v>15731</c:v>
                </c:pt>
                <c:pt idx="87">
                  <c:v>16608</c:v>
                </c:pt>
                <c:pt idx="88">
                  <c:v>17702</c:v>
                </c:pt>
                <c:pt idx="89">
                  <c:v>18930</c:v>
                </c:pt>
                <c:pt idx="90">
                  <c:v>19430</c:v>
                </c:pt>
                <c:pt idx="91">
                  <c:v>19525</c:v>
                </c:pt>
                <c:pt idx="92">
                  <c:v>20716</c:v>
                </c:pt>
                <c:pt idx="93">
                  <c:v>21807</c:v>
                </c:pt>
                <c:pt idx="94">
                  <c:v>23067</c:v>
                </c:pt>
                <c:pt idx="95">
                  <c:v>24124</c:v>
                </c:pt>
                <c:pt idx="96">
                  <c:v>25089</c:v>
                </c:pt>
                <c:pt idx="97">
                  <c:v>25119</c:v>
                </c:pt>
                <c:pt idx="98">
                  <c:v>25121</c:v>
                </c:pt>
                <c:pt idx="99">
                  <c:v>25896</c:v>
                </c:pt>
                <c:pt idx="100">
                  <c:v>26519</c:v>
                </c:pt>
                <c:pt idx="101">
                  <c:v>27251</c:v>
                </c:pt>
                <c:pt idx="102">
                  <c:v>28091</c:v>
                </c:pt>
                <c:pt idx="103">
                  <c:v>28799</c:v>
                </c:pt>
                <c:pt idx="104">
                  <c:v>28844</c:v>
                </c:pt>
                <c:pt idx="105">
                  <c:v>28859</c:v>
                </c:pt>
                <c:pt idx="106">
                  <c:v>29546</c:v>
                </c:pt>
                <c:pt idx="107">
                  <c:v>30295</c:v>
                </c:pt>
                <c:pt idx="108">
                  <c:v>31160</c:v>
                </c:pt>
                <c:pt idx="109">
                  <c:v>32166</c:v>
                </c:pt>
                <c:pt idx="110">
                  <c:v>32650</c:v>
                </c:pt>
                <c:pt idx="111">
                  <c:v>32716</c:v>
                </c:pt>
                <c:pt idx="112">
                  <c:v>32747</c:v>
                </c:pt>
                <c:pt idx="113">
                  <c:v>33255</c:v>
                </c:pt>
                <c:pt idx="114">
                  <c:v>34053</c:v>
                </c:pt>
                <c:pt idx="115">
                  <c:v>35162</c:v>
                </c:pt>
                <c:pt idx="116">
                  <c:v>36571</c:v>
                </c:pt>
                <c:pt idx="117">
                  <c:v>37683</c:v>
                </c:pt>
                <c:pt idx="118">
                  <c:v>37758</c:v>
                </c:pt>
                <c:pt idx="119">
                  <c:v>37774</c:v>
                </c:pt>
                <c:pt idx="120">
                  <c:v>38734</c:v>
                </c:pt>
                <c:pt idx="121">
                  <c:v>40014</c:v>
                </c:pt>
                <c:pt idx="122">
                  <c:v>41156</c:v>
                </c:pt>
                <c:pt idx="123">
                  <c:v>42158</c:v>
                </c:pt>
                <c:pt idx="124">
                  <c:v>43041</c:v>
                </c:pt>
                <c:pt idx="125">
                  <c:v>43121</c:v>
                </c:pt>
                <c:pt idx="126">
                  <c:v>43121</c:v>
                </c:pt>
                <c:pt idx="127">
                  <c:v>43685</c:v>
                </c:pt>
                <c:pt idx="128">
                  <c:v>44361</c:v>
                </c:pt>
                <c:pt idx="129">
                  <c:v>44883</c:v>
                </c:pt>
                <c:pt idx="130">
                  <c:v>45620</c:v>
                </c:pt>
                <c:pt idx="131">
                  <c:v>46104</c:v>
                </c:pt>
                <c:pt idx="132">
                  <c:v>46187</c:v>
                </c:pt>
                <c:pt idx="133">
                  <c:v>46192</c:v>
                </c:pt>
                <c:pt idx="134">
                  <c:v>46812</c:v>
                </c:pt>
                <c:pt idx="135">
                  <c:v>47700</c:v>
                </c:pt>
                <c:pt idx="136">
                  <c:v>48462</c:v>
                </c:pt>
                <c:pt idx="137">
                  <c:v>49531</c:v>
                </c:pt>
                <c:pt idx="138">
                  <c:v>50299</c:v>
                </c:pt>
                <c:pt idx="139">
                  <c:v>50547</c:v>
                </c:pt>
                <c:pt idx="140">
                  <c:v>50547</c:v>
                </c:pt>
                <c:pt idx="141">
                  <c:v>51516</c:v>
                </c:pt>
                <c:pt idx="142">
                  <c:v>52697</c:v>
                </c:pt>
                <c:pt idx="143">
                  <c:v>54368</c:v>
                </c:pt>
                <c:pt idx="144">
                  <c:v>56417</c:v>
                </c:pt>
                <c:pt idx="145">
                  <c:v>58244</c:v>
                </c:pt>
                <c:pt idx="146">
                  <c:v>58638</c:v>
                </c:pt>
                <c:pt idx="147">
                  <c:v>58704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List1!$E$7:$EV$7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34</c:v>
                </c:pt>
                <c:pt idx="49">
                  <c:v>34</c:v>
                </c:pt>
                <c:pt idx="50">
                  <c:v>113</c:v>
                </c:pt>
                <c:pt idx="51">
                  <c:v>244</c:v>
                </c:pt>
                <c:pt idx="52">
                  <c:v>476</c:v>
                </c:pt>
                <c:pt idx="53">
                  <c:v>712</c:v>
                </c:pt>
                <c:pt idx="54">
                  <c:v>894</c:v>
                </c:pt>
                <c:pt idx="55">
                  <c:v>941</c:v>
                </c:pt>
                <c:pt idx="56">
                  <c:v>942</c:v>
                </c:pt>
                <c:pt idx="57">
                  <c:v>1139</c:v>
                </c:pt>
                <c:pt idx="58">
                  <c:v>1466</c:v>
                </c:pt>
                <c:pt idx="59">
                  <c:v>2208</c:v>
                </c:pt>
                <c:pt idx="60">
                  <c:v>3020</c:v>
                </c:pt>
                <c:pt idx="61">
                  <c:v>3788</c:v>
                </c:pt>
                <c:pt idx="62">
                  <c:v>4095</c:v>
                </c:pt>
                <c:pt idx="63">
                  <c:v>4096</c:v>
                </c:pt>
                <c:pt idx="64">
                  <c:v>4538</c:v>
                </c:pt>
                <c:pt idx="65">
                  <c:v>4911</c:v>
                </c:pt>
                <c:pt idx="66">
                  <c:v>5555</c:v>
                </c:pt>
                <c:pt idx="67">
                  <c:v>6048</c:v>
                </c:pt>
                <c:pt idx="68">
                  <c:v>6588</c:v>
                </c:pt>
                <c:pt idx="69">
                  <c:v>6673</c:v>
                </c:pt>
                <c:pt idx="70">
                  <c:v>6696</c:v>
                </c:pt>
                <c:pt idx="71">
                  <c:v>7107</c:v>
                </c:pt>
                <c:pt idx="72">
                  <c:v>7443</c:v>
                </c:pt>
                <c:pt idx="73">
                  <c:v>7756</c:v>
                </c:pt>
                <c:pt idx="74">
                  <c:v>7952</c:v>
                </c:pt>
                <c:pt idx="75">
                  <c:v>8160</c:v>
                </c:pt>
                <c:pt idx="76">
                  <c:v>8238</c:v>
                </c:pt>
                <c:pt idx="77">
                  <c:v>8291</c:v>
                </c:pt>
                <c:pt idx="78">
                  <c:v>8345</c:v>
                </c:pt>
                <c:pt idx="79">
                  <c:v>8554</c:v>
                </c:pt>
                <c:pt idx="80">
                  <c:v>9291</c:v>
                </c:pt>
                <c:pt idx="81">
                  <c:v>10585</c:v>
                </c:pt>
                <c:pt idx="82">
                  <c:v>11069</c:v>
                </c:pt>
                <c:pt idx="83">
                  <c:v>11225</c:v>
                </c:pt>
                <c:pt idx="84">
                  <c:v>11225</c:v>
                </c:pt>
                <c:pt idx="85">
                  <c:v>11225</c:v>
                </c:pt>
                <c:pt idx="86">
                  <c:v>12002</c:v>
                </c:pt>
                <c:pt idx="87">
                  <c:v>13469</c:v>
                </c:pt>
                <c:pt idx="88">
                  <c:v>15043</c:v>
                </c:pt>
                <c:pt idx="89">
                  <c:v>16485</c:v>
                </c:pt>
                <c:pt idx="90">
                  <c:v>16773</c:v>
                </c:pt>
                <c:pt idx="91">
                  <c:v>16792</c:v>
                </c:pt>
                <c:pt idx="92">
                  <c:v>17744</c:v>
                </c:pt>
                <c:pt idx="93">
                  <c:v>18853</c:v>
                </c:pt>
                <c:pt idx="94">
                  <c:v>19872</c:v>
                </c:pt>
                <c:pt idx="95">
                  <c:v>21063</c:v>
                </c:pt>
                <c:pt idx="96">
                  <c:v>22034</c:v>
                </c:pt>
                <c:pt idx="97">
                  <c:v>22059</c:v>
                </c:pt>
                <c:pt idx="98">
                  <c:v>22088</c:v>
                </c:pt>
                <c:pt idx="99">
                  <c:v>22818</c:v>
                </c:pt>
                <c:pt idx="100">
                  <c:v>23732</c:v>
                </c:pt>
                <c:pt idx="101">
                  <c:v>24436</c:v>
                </c:pt>
                <c:pt idx="102">
                  <c:v>25248</c:v>
                </c:pt>
                <c:pt idx="103">
                  <c:v>25778</c:v>
                </c:pt>
                <c:pt idx="104">
                  <c:v>25938</c:v>
                </c:pt>
                <c:pt idx="105">
                  <c:v>25956</c:v>
                </c:pt>
                <c:pt idx="106">
                  <c:v>26396</c:v>
                </c:pt>
                <c:pt idx="107">
                  <c:v>27151</c:v>
                </c:pt>
                <c:pt idx="108">
                  <c:v>28015</c:v>
                </c:pt>
                <c:pt idx="109">
                  <c:v>29539</c:v>
                </c:pt>
                <c:pt idx="110">
                  <c:v>30450</c:v>
                </c:pt>
                <c:pt idx="111">
                  <c:v>30584</c:v>
                </c:pt>
                <c:pt idx="112">
                  <c:v>30586</c:v>
                </c:pt>
                <c:pt idx="113">
                  <c:v>30987</c:v>
                </c:pt>
                <c:pt idx="114">
                  <c:v>31981</c:v>
                </c:pt>
                <c:pt idx="115">
                  <c:v>33274</c:v>
                </c:pt>
                <c:pt idx="116">
                  <c:v>34583</c:v>
                </c:pt>
                <c:pt idx="117">
                  <c:v>35670</c:v>
                </c:pt>
                <c:pt idx="118">
                  <c:v>35671</c:v>
                </c:pt>
                <c:pt idx="119">
                  <c:v>35671</c:v>
                </c:pt>
                <c:pt idx="120">
                  <c:v>36437</c:v>
                </c:pt>
                <c:pt idx="121">
                  <c:v>37372</c:v>
                </c:pt>
                <c:pt idx="122">
                  <c:v>38314</c:v>
                </c:pt>
                <c:pt idx="123">
                  <c:v>39584</c:v>
                </c:pt>
                <c:pt idx="124">
                  <c:v>40451</c:v>
                </c:pt>
                <c:pt idx="125">
                  <c:v>40473</c:v>
                </c:pt>
                <c:pt idx="126">
                  <c:v>40482</c:v>
                </c:pt>
                <c:pt idx="127">
                  <c:v>41228</c:v>
                </c:pt>
                <c:pt idx="128">
                  <c:v>42218</c:v>
                </c:pt>
                <c:pt idx="129">
                  <c:v>43291</c:v>
                </c:pt>
                <c:pt idx="130">
                  <c:v>44399</c:v>
                </c:pt>
                <c:pt idx="131">
                  <c:v>45546</c:v>
                </c:pt>
                <c:pt idx="132">
                  <c:v>45557</c:v>
                </c:pt>
                <c:pt idx="133">
                  <c:v>45558</c:v>
                </c:pt>
                <c:pt idx="134">
                  <c:v>46441</c:v>
                </c:pt>
                <c:pt idx="135">
                  <c:v>47667</c:v>
                </c:pt>
                <c:pt idx="136">
                  <c:v>49053</c:v>
                </c:pt>
                <c:pt idx="137">
                  <c:v>50370</c:v>
                </c:pt>
                <c:pt idx="138">
                  <c:v>51217</c:v>
                </c:pt>
                <c:pt idx="139">
                  <c:v>51317</c:v>
                </c:pt>
                <c:pt idx="140">
                  <c:v>51319</c:v>
                </c:pt>
                <c:pt idx="141">
                  <c:v>52145</c:v>
                </c:pt>
                <c:pt idx="142">
                  <c:v>53554</c:v>
                </c:pt>
                <c:pt idx="143">
                  <c:v>55018</c:v>
                </c:pt>
                <c:pt idx="144">
                  <c:v>56445</c:v>
                </c:pt>
                <c:pt idx="145">
                  <c:v>57695</c:v>
                </c:pt>
                <c:pt idx="146">
                  <c:v>57845</c:v>
                </c:pt>
                <c:pt idx="147">
                  <c:v>57846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List1!$E$8:$EV$8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16</c:v>
                </c:pt>
                <c:pt idx="28">
                  <c:v>16</c:v>
                </c:pt>
                <c:pt idx="29">
                  <c:v>39</c:v>
                </c:pt>
                <c:pt idx="30">
                  <c:v>103</c:v>
                </c:pt>
                <c:pt idx="31">
                  <c:v>103</c:v>
                </c:pt>
                <c:pt idx="32">
                  <c:v>103</c:v>
                </c:pt>
                <c:pt idx="33">
                  <c:v>103</c:v>
                </c:pt>
                <c:pt idx="34">
                  <c:v>103</c:v>
                </c:pt>
                <c:pt idx="35">
                  <c:v>103</c:v>
                </c:pt>
                <c:pt idx="36">
                  <c:v>121</c:v>
                </c:pt>
                <c:pt idx="37">
                  <c:v>121</c:v>
                </c:pt>
                <c:pt idx="38">
                  <c:v>121</c:v>
                </c:pt>
                <c:pt idx="39">
                  <c:v>121</c:v>
                </c:pt>
                <c:pt idx="40">
                  <c:v>185</c:v>
                </c:pt>
                <c:pt idx="41">
                  <c:v>185</c:v>
                </c:pt>
                <c:pt idx="42">
                  <c:v>212</c:v>
                </c:pt>
                <c:pt idx="43">
                  <c:v>253</c:v>
                </c:pt>
                <c:pt idx="44">
                  <c:v>308</c:v>
                </c:pt>
                <c:pt idx="45">
                  <c:v>386</c:v>
                </c:pt>
                <c:pt idx="46">
                  <c:v>570</c:v>
                </c:pt>
                <c:pt idx="47">
                  <c:v>676</c:v>
                </c:pt>
                <c:pt idx="48">
                  <c:v>833</c:v>
                </c:pt>
                <c:pt idx="49">
                  <c:v>834</c:v>
                </c:pt>
                <c:pt idx="50">
                  <c:v>1084</c:v>
                </c:pt>
                <c:pt idx="51">
                  <c:v>1427</c:v>
                </c:pt>
                <c:pt idx="52">
                  <c:v>1945</c:v>
                </c:pt>
                <c:pt idx="53">
                  <c:v>2403</c:v>
                </c:pt>
                <c:pt idx="54">
                  <c:v>2781</c:v>
                </c:pt>
                <c:pt idx="55">
                  <c:v>2983</c:v>
                </c:pt>
                <c:pt idx="56">
                  <c:v>3017</c:v>
                </c:pt>
                <c:pt idx="57">
                  <c:v>3218</c:v>
                </c:pt>
                <c:pt idx="58">
                  <c:v>3683</c:v>
                </c:pt>
                <c:pt idx="59">
                  <c:v>4110</c:v>
                </c:pt>
                <c:pt idx="60">
                  <c:v>4520</c:v>
                </c:pt>
                <c:pt idx="61">
                  <c:v>4870</c:v>
                </c:pt>
                <c:pt idx="62">
                  <c:v>4954</c:v>
                </c:pt>
                <c:pt idx="63">
                  <c:v>4987</c:v>
                </c:pt>
                <c:pt idx="64">
                  <c:v>5331</c:v>
                </c:pt>
                <c:pt idx="65">
                  <c:v>5778</c:v>
                </c:pt>
                <c:pt idx="66">
                  <c:v>6286</c:v>
                </c:pt>
                <c:pt idx="67">
                  <c:v>6717</c:v>
                </c:pt>
                <c:pt idx="68">
                  <c:v>7197</c:v>
                </c:pt>
                <c:pt idx="69">
                  <c:v>7438</c:v>
                </c:pt>
                <c:pt idx="70">
                  <c:v>7499</c:v>
                </c:pt>
                <c:pt idx="71">
                  <c:v>7909</c:v>
                </c:pt>
                <c:pt idx="72">
                  <c:v>8401</c:v>
                </c:pt>
                <c:pt idx="73">
                  <c:v>8925</c:v>
                </c:pt>
                <c:pt idx="74">
                  <c:v>9433</c:v>
                </c:pt>
                <c:pt idx="75">
                  <c:v>9823</c:v>
                </c:pt>
                <c:pt idx="76">
                  <c:v>9995</c:v>
                </c:pt>
                <c:pt idx="77">
                  <c:v>10000</c:v>
                </c:pt>
                <c:pt idx="78">
                  <c:v>10369</c:v>
                </c:pt>
                <c:pt idx="79">
                  <c:v>11015</c:v>
                </c:pt>
                <c:pt idx="80">
                  <c:v>11874</c:v>
                </c:pt>
                <c:pt idx="81">
                  <c:v>12595</c:v>
                </c:pt>
                <c:pt idx="82">
                  <c:v>12754</c:v>
                </c:pt>
                <c:pt idx="83">
                  <c:v>12754</c:v>
                </c:pt>
                <c:pt idx="84">
                  <c:v>12755</c:v>
                </c:pt>
                <c:pt idx="85">
                  <c:v>12812</c:v>
                </c:pt>
                <c:pt idx="86">
                  <c:v>13213</c:v>
                </c:pt>
                <c:pt idx="87">
                  <c:v>13647</c:v>
                </c:pt>
                <c:pt idx="88">
                  <c:v>14122</c:v>
                </c:pt>
                <c:pt idx="89">
                  <c:v>14651</c:v>
                </c:pt>
                <c:pt idx="90">
                  <c:v>14874</c:v>
                </c:pt>
                <c:pt idx="91">
                  <c:v>14874</c:v>
                </c:pt>
                <c:pt idx="92">
                  <c:v>15355</c:v>
                </c:pt>
                <c:pt idx="93">
                  <c:v>15969</c:v>
                </c:pt>
                <c:pt idx="94">
                  <c:v>16484</c:v>
                </c:pt>
                <c:pt idx="95">
                  <c:v>17105</c:v>
                </c:pt>
                <c:pt idx="96">
                  <c:v>17614</c:v>
                </c:pt>
                <c:pt idx="97">
                  <c:v>17638</c:v>
                </c:pt>
                <c:pt idx="98">
                  <c:v>17638</c:v>
                </c:pt>
                <c:pt idx="99">
                  <c:v>18003</c:v>
                </c:pt>
                <c:pt idx="100">
                  <c:v>18455</c:v>
                </c:pt>
                <c:pt idx="101">
                  <c:v>18912</c:v>
                </c:pt>
                <c:pt idx="102">
                  <c:v>19524</c:v>
                </c:pt>
                <c:pt idx="103">
                  <c:v>20028</c:v>
                </c:pt>
                <c:pt idx="104">
                  <c:v>20051</c:v>
                </c:pt>
                <c:pt idx="105">
                  <c:v>20053</c:v>
                </c:pt>
                <c:pt idx="106">
                  <c:v>20490</c:v>
                </c:pt>
                <c:pt idx="107">
                  <c:v>21082</c:v>
                </c:pt>
                <c:pt idx="108">
                  <c:v>21659</c:v>
                </c:pt>
                <c:pt idx="109">
                  <c:v>22414</c:v>
                </c:pt>
                <c:pt idx="110">
                  <c:v>22855</c:v>
                </c:pt>
                <c:pt idx="111">
                  <c:v>22859</c:v>
                </c:pt>
                <c:pt idx="112">
                  <c:v>22861</c:v>
                </c:pt>
                <c:pt idx="113">
                  <c:v>23307</c:v>
                </c:pt>
                <c:pt idx="114">
                  <c:v>23934</c:v>
                </c:pt>
                <c:pt idx="115">
                  <c:v>24706</c:v>
                </c:pt>
                <c:pt idx="116">
                  <c:v>25637</c:v>
                </c:pt>
                <c:pt idx="117">
                  <c:v>26246</c:v>
                </c:pt>
                <c:pt idx="118">
                  <c:v>26552</c:v>
                </c:pt>
                <c:pt idx="119">
                  <c:v>26670</c:v>
                </c:pt>
                <c:pt idx="120">
                  <c:v>27247</c:v>
                </c:pt>
                <c:pt idx="121">
                  <c:v>27842</c:v>
                </c:pt>
                <c:pt idx="122">
                  <c:v>28727</c:v>
                </c:pt>
                <c:pt idx="123">
                  <c:v>29720</c:v>
                </c:pt>
                <c:pt idx="124">
                  <c:v>30295</c:v>
                </c:pt>
                <c:pt idx="125">
                  <c:v>30531</c:v>
                </c:pt>
                <c:pt idx="126">
                  <c:v>30585</c:v>
                </c:pt>
                <c:pt idx="127">
                  <c:v>31084</c:v>
                </c:pt>
                <c:pt idx="128">
                  <c:v>32001</c:v>
                </c:pt>
                <c:pt idx="129">
                  <c:v>32916</c:v>
                </c:pt>
                <c:pt idx="130">
                  <c:v>34138</c:v>
                </c:pt>
                <c:pt idx="131">
                  <c:v>35025</c:v>
                </c:pt>
                <c:pt idx="132">
                  <c:v>35320</c:v>
                </c:pt>
                <c:pt idx="133">
                  <c:v>35358</c:v>
                </c:pt>
                <c:pt idx="134">
                  <c:v>36217</c:v>
                </c:pt>
                <c:pt idx="135">
                  <c:v>37348</c:v>
                </c:pt>
                <c:pt idx="136">
                  <c:v>38474</c:v>
                </c:pt>
                <c:pt idx="137">
                  <c:v>39599</c:v>
                </c:pt>
                <c:pt idx="138">
                  <c:v>40400</c:v>
                </c:pt>
                <c:pt idx="139">
                  <c:v>40646</c:v>
                </c:pt>
                <c:pt idx="140">
                  <c:v>40706</c:v>
                </c:pt>
                <c:pt idx="141">
                  <c:v>41424</c:v>
                </c:pt>
                <c:pt idx="142">
                  <c:v>42304</c:v>
                </c:pt>
                <c:pt idx="143">
                  <c:v>43409</c:v>
                </c:pt>
                <c:pt idx="144">
                  <c:v>44694</c:v>
                </c:pt>
                <c:pt idx="145">
                  <c:v>45926</c:v>
                </c:pt>
                <c:pt idx="146">
                  <c:v>46128</c:v>
                </c:pt>
                <c:pt idx="147">
                  <c:v>46184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List1!$E$9:$EV$9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4</c:v>
                </c:pt>
                <c:pt idx="24">
                  <c:v>5</c:v>
                </c:pt>
                <c:pt idx="25">
                  <c:v>5</c:v>
                </c:pt>
                <c:pt idx="26">
                  <c:v>38</c:v>
                </c:pt>
                <c:pt idx="27">
                  <c:v>49</c:v>
                </c:pt>
                <c:pt idx="28">
                  <c:v>49</c:v>
                </c:pt>
                <c:pt idx="29">
                  <c:v>60</c:v>
                </c:pt>
                <c:pt idx="30">
                  <c:v>92</c:v>
                </c:pt>
                <c:pt idx="31">
                  <c:v>104</c:v>
                </c:pt>
                <c:pt idx="32">
                  <c:v>167</c:v>
                </c:pt>
                <c:pt idx="33">
                  <c:v>227</c:v>
                </c:pt>
                <c:pt idx="34">
                  <c:v>239</c:v>
                </c:pt>
                <c:pt idx="35">
                  <c:v>239</c:v>
                </c:pt>
                <c:pt idx="36">
                  <c:v>290</c:v>
                </c:pt>
                <c:pt idx="37">
                  <c:v>291</c:v>
                </c:pt>
                <c:pt idx="38">
                  <c:v>429</c:v>
                </c:pt>
                <c:pt idx="39">
                  <c:v>509</c:v>
                </c:pt>
                <c:pt idx="40">
                  <c:v>725</c:v>
                </c:pt>
                <c:pt idx="41">
                  <c:v>888</c:v>
                </c:pt>
                <c:pt idx="42">
                  <c:v>888</c:v>
                </c:pt>
                <c:pt idx="43">
                  <c:v>955</c:v>
                </c:pt>
                <c:pt idx="44">
                  <c:v>955</c:v>
                </c:pt>
                <c:pt idx="45">
                  <c:v>955</c:v>
                </c:pt>
                <c:pt idx="46">
                  <c:v>955</c:v>
                </c:pt>
                <c:pt idx="47">
                  <c:v>955</c:v>
                </c:pt>
                <c:pt idx="48">
                  <c:v>955</c:v>
                </c:pt>
                <c:pt idx="49">
                  <c:v>955</c:v>
                </c:pt>
                <c:pt idx="50">
                  <c:v>987</c:v>
                </c:pt>
                <c:pt idx="51">
                  <c:v>1191</c:v>
                </c:pt>
                <c:pt idx="52">
                  <c:v>1790</c:v>
                </c:pt>
                <c:pt idx="53">
                  <c:v>2669</c:v>
                </c:pt>
                <c:pt idx="54">
                  <c:v>3354</c:v>
                </c:pt>
                <c:pt idx="55">
                  <c:v>3357</c:v>
                </c:pt>
                <c:pt idx="56">
                  <c:v>3378</c:v>
                </c:pt>
                <c:pt idx="57">
                  <c:v>3750</c:v>
                </c:pt>
                <c:pt idx="58">
                  <c:v>4411</c:v>
                </c:pt>
                <c:pt idx="59">
                  <c:v>5130</c:v>
                </c:pt>
                <c:pt idx="60">
                  <c:v>5835</c:v>
                </c:pt>
                <c:pt idx="61">
                  <c:v>6544</c:v>
                </c:pt>
                <c:pt idx="62">
                  <c:v>6810</c:v>
                </c:pt>
                <c:pt idx="63">
                  <c:v>6817</c:v>
                </c:pt>
                <c:pt idx="64">
                  <c:v>7250</c:v>
                </c:pt>
                <c:pt idx="65">
                  <c:v>7660</c:v>
                </c:pt>
                <c:pt idx="66">
                  <c:v>7996</c:v>
                </c:pt>
                <c:pt idx="67">
                  <c:v>8523</c:v>
                </c:pt>
                <c:pt idx="68">
                  <c:v>8820</c:v>
                </c:pt>
                <c:pt idx="69">
                  <c:v>8917</c:v>
                </c:pt>
                <c:pt idx="70">
                  <c:v>8966</c:v>
                </c:pt>
                <c:pt idx="71">
                  <c:v>9272</c:v>
                </c:pt>
                <c:pt idx="72">
                  <c:v>9729</c:v>
                </c:pt>
                <c:pt idx="73">
                  <c:v>10259</c:v>
                </c:pt>
                <c:pt idx="74">
                  <c:v>10749</c:v>
                </c:pt>
                <c:pt idx="75">
                  <c:v>11040</c:v>
                </c:pt>
                <c:pt idx="76">
                  <c:v>11055</c:v>
                </c:pt>
                <c:pt idx="77">
                  <c:v>11055</c:v>
                </c:pt>
                <c:pt idx="78">
                  <c:v>11307</c:v>
                </c:pt>
                <c:pt idx="79">
                  <c:v>11772</c:v>
                </c:pt>
                <c:pt idx="80">
                  <c:v>12031</c:v>
                </c:pt>
                <c:pt idx="81">
                  <c:v>12542</c:v>
                </c:pt>
                <c:pt idx="82">
                  <c:v>12542</c:v>
                </c:pt>
                <c:pt idx="83">
                  <c:v>12557</c:v>
                </c:pt>
                <c:pt idx="84">
                  <c:v>12557</c:v>
                </c:pt>
                <c:pt idx="85">
                  <c:v>12557</c:v>
                </c:pt>
                <c:pt idx="86">
                  <c:v>12886</c:v>
                </c:pt>
                <c:pt idx="87">
                  <c:v>13095</c:v>
                </c:pt>
                <c:pt idx="88">
                  <c:v>13758</c:v>
                </c:pt>
                <c:pt idx="89">
                  <c:v>14602</c:v>
                </c:pt>
                <c:pt idx="90">
                  <c:v>14677</c:v>
                </c:pt>
                <c:pt idx="91">
                  <c:v>14678</c:v>
                </c:pt>
                <c:pt idx="92">
                  <c:v>15358</c:v>
                </c:pt>
                <c:pt idx="93">
                  <c:v>16052</c:v>
                </c:pt>
                <c:pt idx="94">
                  <c:v>16971</c:v>
                </c:pt>
                <c:pt idx="95">
                  <c:v>17760</c:v>
                </c:pt>
                <c:pt idx="96">
                  <c:v>18208</c:v>
                </c:pt>
                <c:pt idx="97">
                  <c:v>18231</c:v>
                </c:pt>
                <c:pt idx="98">
                  <c:v>18231</c:v>
                </c:pt>
                <c:pt idx="99">
                  <c:v>18545</c:v>
                </c:pt>
                <c:pt idx="100">
                  <c:v>18955</c:v>
                </c:pt>
                <c:pt idx="101">
                  <c:v>19326</c:v>
                </c:pt>
                <c:pt idx="102">
                  <c:v>19621</c:v>
                </c:pt>
                <c:pt idx="103">
                  <c:v>19746</c:v>
                </c:pt>
                <c:pt idx="104">
                  <c:v>19749</c:v>
                </c:pt>
                <c:pt idx="105">
                  <c:v>19750</c:v>
                </c:pt>
                <c:pt idx="106">
                  <c:v>19996</c:v>
                </c:pt>
                <c:pt idx="107">
                  <c:v>20379</c:v>
                </c:pt>
                <c:pt idx="108">
                  <c:v>20892</c:v>
                </c:pt>
                <c:pt idx="109">
                  <c:v>21436</c:v>
                </c:pt>
                <c:pt idx="110">
                  <c:v>21813</c:v>
                </c:pt>
                <c:pt idx="111">
                  <c:v>21815</c:v>
                </c:pt>
                <c:pt idx="112">
                  <c:v>21815</c:v>
                </c:pt>
                <c:pt idx="113">
                  <c:v>22053</c:v>
                </c:pt>
                <c:pt idx="114">
                  <c:v>22341</c:v>
                </c:pt>
                <c:pt idx="115">
                  <c:v>22692</c:v>
                </c:pt>
                <c:pt idx="116">
                  <c:v>23195</c:v>
                </c:pt>
                <c:pt idx="117">
                  <c:v>23402</c:v>
                </c:pt>
                <c:pt idx="118">
                  <c:v>23440</c:v>
                </c:pt>
                <c:pt idx="119">
                  <c:v>23447</c:v>
                </c:pt>
                <c:pt idx="120">
                  <c:v>23662</c:v>
                </c:pt>
                <c:pt idx="121">
                  <c:v>24010</c:v>
                </c:pt>
                <c:pt idx="122">
                  <c:v>24370</c:v>
                </c:pt>
                <c:pt idx="123">
                  <c:v>25044</c:v>
                </c:pt>
                <c:pt idx="124">
                  <c:v>25560</c:v>
                </c:pt>
                <c:pt idx="125">
                  <c:v>25613</c:v>
                </c:pt>
                <c:pt idx="126">
                  <c:v>25614</c:v>
                </c:pt>
                <c:pt idx="127">
                  <c:v>26190</c:v>
                </c:pt>
                <c:pt idx="128">
                  <c:v>26849</c:v>
                </c:pt>
                <c:pt idx="129">
                  <c:v>27543</c:v>
                </c:pt>
                <c:pt idx="130">
                  <c:v>28356</c:v>
                </c:pt>
                <c:pt idx="131">
                  <c:v>29205</c:v>
                </c:pt>
                <c:pt idx="132">
                  <c:v>29244</c:v>
                </c:pt>
                <c:pt idx="133">
                  <c:v>29298</c:v>
                </c:pt>
                <c:pt idx="134">
                  <c:v>30154</c:v>
                </c:pt>
                <c:pt idx="135">
                  <c:v>30956</c:v>
                </c:pt>
                <c:pt idx="136">
                  <c:v>31965</c:v>
                </c:pt>
                <c:pt idx="137">
                  <c:v>33008</c:v>
                </c:pt>
                <c:pt idx="138">
                  <c:v>33948</c:v>
                </c:pt>
                <c:pt idx="139">
                  <c:v>33958</c:v>
                </c:pt>
                <c:pt idx="140">
                  <c:v>33960</c:v>
                </c:pt>
                <c:pt idx="141">
                  <c:v>35068</c:v>
                </c:pt>
                <c:pt idx="142">
                  <c:v>36272</c:v>
                </c:pt>
                <c:pt idx="143">
                  <c:v>37355</c:v>
                </c:pt>
                <c:pt idx="144">
                  <c:v>38608</c:v>
                </c:pt>
                <c:pt idx="145">
                  <c:v>39740</c:v>
                </c:pt>
                <c:pt idx="146">
                  <c:v>39744</c:v>
                </c:pt>
                <c:pt idx="147">
                  <c:v>39778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List1!$E$10:$EV$10</c:f>
              <c:numCache>
                <c:formatCode>General</c:formatCode>
                <c:ptCount val="148"/>
                <c:pt idx="0">
                  <c:v>502</c:v>
                </c:pt>
                <c:pt idx="1">
                  <c:v>502</c:v>
                </c:pt>
                <c:pt idx="2">
                  <c:v>502</c:v>
                </c:pt>
                <c:pt idx="3">
                  <c:v>553</c:v>
                </c:pt>
                <c:pt idx="4">
                  <c:v>553</c:v>
                </c:pt>
                <c:pt idx="5">
                  <c:v>848</c:v>
                </c:pt>
                <c:pt idx="6">
                  <c:v>1110</c:v>
                </c:pt>
                <c:pt idx="7">
                  <c:v>1110</c:v>
                </c:pt>
                <c:pt idx="8">
                  <c:v>1110</c:v>
                </c:pt>
                <c:pt idx="9">
                  <c:v>1196</c:v>
                </c:pt>
                <c:pt idx="10">
                  <c:v>1196</c:v>
                </c:pt>
                <c:pt idx="11">
                  <c:v>1196</c:v>
                </c:pt>
                <c:pt idx="12">
                  <c:v>1196</c:v>
                </c:pt>
                <c:pt idx="13">
                  <c:v>1226</c:v>
                </c:pt>
                <c:pt idx="14">
                  <c:v>1226</c:v>
                </c:pt>
                <c:pt idx="15">
                  <c:v>1226</c:v>
                </c:pt>
                <c:pt idx="16">
                  <c:v>1227</c:v>
                </c:pt>
                <c:pt idx="17">
                  <c:v>1227</c:v>
                </c:pt>
                <c:pt idx="18">
                  <c:v>1285</c:v>
                </c:pt>
                <c:pt idx="19">
                  <c:v>1428</c:v>
                </c:pt>
                <c:pt idx="20">
                  <c:v>1579</c:v>
                </c:pt>
                <c:pt idx="21">
                  <c:v>1579</c:v>
                </c:pt>
                <c:pt idx="22">
                  <c:v>1579</c:v>
                </c:pt>
                <c:pt idx="23">
                  <c:v>1579</c:v>
                </c:pt>
                <c:pt idx="24">
                  <c:v>1579</c:v>
                </c:pt>
                <c:pt idx="25">
                  <c:v>1696</c:v>
                </c:pt>
                <c:pt idx="26">
                  <c:v>2043</c:v>
                </c:pt>
                <c:pt idx="27">
                  <c:v>2344</c:v>
                </c:pt>
                <c:pt idx="28">
                  <c:v>2344</c:v>
                </c:pt>
                <c:pt idx="29">
                  <c:v>2350</c:v>
                </c:pt>
                <c:pt idx="30">
                  <c:v>2350</c:v>
                </c:pt>
                <c:pt idx="31">
                  <c:v>2350</c:v>
                </c:pt>
                <c:pt idx="32">
                  <c:v>2350</c:v>
                </c:pt>
                <c:pt idx="33">
                  <c:v>2498</c:v>
                </c:pt>
                <c:pt idx="34">
                  <c:v>2498</c:v>
                </c:pt>
                <c:pt idx="35">
                  <c:v>2498</c:v>
                </c:pt>
                <c:pt idx="36">
                  <c:v>2500</c:v>
                </c:pt>
                <c:pt idx="37">
                  <c:v>2531</c:v>
                </c:pt>
                <c:pt idx="38">
                  <c:v>2531</c:v>
                </c:pt>
                <c:pt idx="39">
                  <c:v>2588</c:v>
                </c:pt>
                <c:pt idx="40">
                  <c:v>2619</c:v>
                </c:pt>
                <c:pt idx="41">
                  <c:v>2619</c:v>
                </c:pt>
                <c:pt idx="42">
                  <c:v>2619</c:v>
                </c:pt>
                <c:pt idx="43">
                  <c:v>2622</c:v>
                </c:pt>
                <c:pt idx="44">
                  <c:v>2622</c:v>
                </c:pt>
                <c:pt idx="45">
                  <c:v>2623</c:v>
                </c:pt>
                <c:pt idx="46">
                  <c:v>2732</c:v>
                </c:pt>
                <c:pt idx="47">
                  <c:v>2742</c:v>
                </c:pt>
                <c:pt idx="48">
                  <c:v>2746</c:v>
                </c:pt>
                <c:pt idx="49">
                  <c:v>2767</c:v>
                </c:pt>
                <c:pt idx="50">
                  <c:v>2767</c:v>
                </c:pt>
                <c:pt idx="51">
                  <c:v>2778</c:v>
                </c:pt>
                <c:pt idx="52">
                  <c:v>2833</c:v>
                </c:pt>
                <c:pt idx="53">
                  <c:v>2940</c:v>
                </c:pt>
                <c:pt idx="54">
                  <c:v>3005</c:v>
                </c:pt>
                <c:pt idx="55">
                  <c:v>3005</c:v>
                </c:pt>
                <c:pt idx="56">
                  <c:v>3006</c:v>
                </c:pt>
                <c:pt idx="57">
                  <c:v>3007</c:v>
                </c:pt>
                <c:pt idx="58">
                  <c:v>3283</c:v>
                </c:pt>
                <c:pt idx="59">
                  <c:v>3832</c:v>
                </c:pt>
                <c:pt idx="60">
                  <c:v>4418</c:v>
                </c:pt>
                <c:pt idx="61">
                  <c:v>4733</c:v>
                </c:pt>
                <c:pt idx="62">
                  <c:v>4733</c:v>
                </c:pt>
                <c:pt idx="63">
                  <c:v>4733</c:v>
                </c:pt>
                <c:pt idx="64">
                  <c:v>4761</c:v>
                </c:pt>
                <c:pt idx="65">
                  <c:v>5166</c:v>
                </c:pt>
                <c:pt idx="66">
                  <c:v>5780</c:v>
                </c:pt>
                <c:pt idx="67">
                  <c:v>6488</c:v>
                </c:pt>
                <c:pt idx="68">
                  <c:v>6777</c:v>
                </c:pt>
                <c:pt idx="69">
                  <c:v>6789</c:v>
                </c:pt>
                <c:pt idx="70">
                  <c:v>6789</c:v>
                </c:pt>
                <c:pt idx="71">
                  <c:v>6819</c:v>
                </c:pt>
                <c:pt idx="72">
                  <c:v>6942</c:v>
                </c:pt>
                <c:pt idx="73">
                  <c:v>7399</c:v>
                </c:pt>
                <c:pt idx="74">
                  <c:v>7885</c:v>
                </c:pt>
                <c:pt idx="75">
                  <c:v>8109</c:v>
                </c:pt>
                <c:pt idx="76">
                  <c:v>8111</c:v>
                </c:pt>
                <c:pt idx="77">
                  <c:v>8111</c:v>
                </c:pt>
                <c:pt idx="78">
                  <c:v>8167</c:v>
                </c:pt>
                <c:pt idx="79">
                  <c:v>8391</c:v>
                </c:pt>
                <c:pt idx="80">
                  <c:v>8718</c:v>
                </c:pt>
                <c:pt idx="81">
                  <c:v>9060</c:v>
                </c:pt>
                <c:pt idx="82">
                  <c:v>9061</c:v>
                </c:pt>
                <c:pt idx="83">
                  <c:v>9061</c:v>
                </c:pt>
                <c:pt idx="84">
                  <c:v>9061</c:v>
                </c:pt>
                <c:pt idx="85">
                  <c:v>9061</c:v>
                </c:pt>
                <c:pt idx="86">
                  <c:v>9398</c:v>
                </c:pt>
                <c:pt idx="87">
                  <c:v>10540</c:v>
                </c:pt>
                <c:pt idx="88">
                  <c:v>11962</c:v>
                </c:pt>
                <c:pt idx="89">
                  <c:v>12855</c:v>
                </c:pt>
                <c:pt idx="90">
                  <c:v>12867</c:v>
                </c:pt>
                <c:pt idx="91">
                  <c:v>12869</c:v>
                </c:pt>
                <c:pt idx="92">
                  <c:v>12956</c:v>
                </c:pt>
                <c:pt idx="93">
                  <c:v>13054</c:v>
                </c:pt>
                <c:pt idx="94">
                  <c:v>13262</c:v>
                </c:pt>
                <c:pt idx="95">
                  <c:v>13481</c:v>
                </c:pt>
                <c:pt idx="96">
                  <c:v>13694</c:v>
                </c:pt>
                <c:pt idx="97">
                  <c:v>13708</c:v>
                </c:pt>
                <c:pt idx="98">
                  <c:v>13710</c:v>
                </c:pt>
                <c:pt idx="99">
                  <c:v>13781</c:v>
                </c:pt>
                <c:pt idx="100">
                  <c:v>14150</c:v>
                </c:pt>
                <c:pt idx="101">
                  <c:v>14800</c:v>
                </c:pt>
                <c:pt idx="102">
                  <c:v>15877</c:v>
                </c:pt>
                <c:pt idx="103">
                  <c:v>16546</c:v>
                </c:pt>
                <c:pt idx="104">
                  <c:v>16546</c:v>
                </c:pt>
                <c:pt idx="105">
                  <c:v>16546</c:v>
                </c:pt>
                <c:pt idx="106">
                  <c:v>16877</c:v>
                </c:pt>
                <c:pt idx="107">
                  <c:v>17176</c:v>
                </c:pt>
                <c:pt idx="108">
                  <c:v>17468</c:v>
                </c:pt>
                <c:pt idx="109">
                  <c:v>17697</c:v>
                </c:pt>
                <c:pt idx="110">
                  <c:v>17876</c:v>
                </c:pt>
                <c:pt idx="111">
                  <c:v>17907</c:v>
                </c:pt>
                <c:pt idx="112">
                  <c:v>17907</c:v>
                </c:pt>
                <c:pt idx="113">
                  <c:v>17991</c:v>
                </c:pt>
                <c:pt idx="114">
                  <c:v>18114</c:v>
                </c:pt>
                <c:pt idx="115">
                  <c:v>18293</c:v>
                </c:pt>
                <c:pt idx="116">
                  <c:v>18727</c:v>
                </c:pt>
                <c:pt idx="117">
                  <c:v>18898</c:v>
                </c:pt>
                <c:pt idx="118">
                  <c:v>18903</c:v>
                </c:pt>
                <c:pt idx="119">
                  <c:v>18906</c:v>
                </c:pt>
                <c:pt idx="120">
                  <c:v>19115</c:v>
                </c:pt>
                <c:pt idx="121">
                  <c:v>19348</c:v>
                </c:pt>
                <c:pt idx="122">
                  <c:v>19919</c:v>
                </c:pt>
                <c:pt idx="123">
                  <c:v>20507</c:v>
                </c:pt>
                <c:pt idx="124">
                  <c:v>20938</c:v>
                </c:pt>
                <c:pt idx="125">
                  <c:v>20939</c:v>
                </c:pt>
                <c:pt idx="126">
                  <c:v>20939</c:v>
                </c:pt>
                <c:pt idx="127">
                  <c:v>21421</c:v>
                </c:pt>
                <c:pt idx="128">
                  <c:v>21836</c:v>
                </c:pt>
                <c:pt idx="129">
                  <c:v>22610</c:v>
                </c:pt>
                <c:pt idx="130">
                  <c:v>23339</c:v>
                </c:pt>
                <c:pt idx="131">
                  <c:v>23903</c:v>
                </c:pt>
                <c:pt idx="132">
                  <c:v>23969</c:v>
                </c:pt>
                <c:pt idx="133">
                  <c:v>23974</c:v>
                </c:pt>
                <c:pt idx="134">
                  <c:v>24553</c:v>
                </c:pt>
                <c:pt idx="135">
                  <c:v>25193</c:v>
                </c:pt>
                <c:pt idx="136">
                  <c:v>25941</c:v>
                </c:pt>
                <c:pt idx="137">
                  <c:v>26553</c:v>
                </c:pt>
                <c:pt idx="138">
                  <c:v>27025</c:v>
                </c:pt>
                <c:pt idx="139">
                  <c:v>27076</c:v>
                </c:pt>
                <c:pt idx="140">
                  <c:v>27113</c:v>
                </c:pt>
                <c:pt idx="141">
                  <c:v>27497</c:v>
                </c:pt>
                <c:pt idx="142">
                  <c:v>28267</c:v>
                </c:pt>
                <c:pt idx="143">
                  <c:v>29477</c:v>
                </c:pt>
                <c:pt idx="144">
                  <c:v>30588</c:v>
                </c:pt>
                <c:pt idx="145">
                  <c:v>31667</c:v>
                </c:pt>
                <c:pt idx="146">
                  <c:v>31673</c:v>
                </c:pt>
                <c:pt idx="147">
                  <c:v>31681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List1!$E$11:$EV$11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92</c:v>
                </c:pt>
                <c:pt idx="4">
                  <c:v>129</c:v>
                </c:pt>
                <c:pt idx="5">
                  <c:v>247</c:v>
                </c:pt>
                <c:pt idx="6">
                  <c:v>438</c:v>
                </c:pt>
                <c:pt idx="7">
                  <c:v>438</c:v>
                </c:pt>
                <c:pt idx="8">
                  <c:v>439</c:v>
                </c:pt>
                <c:pt idx="9">
                  <c:v>443</c:v>
                </c:pt>
                <c:pt idx="10">
                  <c:v>576</c:v>
                </c:pt>
                <c:pt idx="11">
                  <c:v>857</c:v>
                </c:pt>
                <c:pt idx="12">
                  <c:v>1237</c:v>
                </c:pt>
                <c:pt idx="13">
                  <c:v>1661</c:v>
                </c:pt>
                <c:pt idx="14">
                  <c:v>1691</c:v>
                </c:pt>
                <c:pt idx="15">
                  <c:v>1691</c:v>
                </c:pt>
                <c:pt idx="16">
                  <c:v>1710</c:v>
                </c:pt>
                <c:pt idx="17">
                  <c:v>1710</c:v>
                </c:pt>
                <c:pt idx="18">
                  <c:v>1710</c:v>
                </c:pt>
                <c:pt idx="19">
                  <c:v>1722</c:v>
                </c:pt>
                <c:pt idx="20">
                  <c:v>1722</c:v>
                </c:pt>
                <c:pt idx="21">
                  <c:v>1722</c:v>
                </c:pt>
                <c:pt idx="22">
                  <c:v>1722</c:v>
                </c:pt>
                <c:pt idx="23">
                  <c:v>1724</c:v>
                </c:pt>
                <c:pt idx="24">
                  <c:v>1908</c:v>
                </c:pt>
                <c:pt idx="25">
                  <c:v>1940</c:v>
                </c:pt>
                <c:pt idx="26">
                  <c:v>1999</c:v>
                </c:pt>
                <c:pt idx="27">
                  <c:v>2353</c:v>
                </c:pt>
                <c:pt idx="28">
                  <c:v>2353</c:v>
                </c:pt>
                <c:pt idx="29">
                  <c:v>2444</c:v>
                </c:pt>
                <c:pt idx="30">
                  <c:v>2682</c:v>
                </c:pt>
                <c:pt idx="31">
                  <c:v>3010</c:v>
                </c:pt>
                <c:pt idx="32">
                  <c:v>3466</c:v>
                </c:pt>
                <c:pt idx="33">
                  <c:v>3915</c:v>
                </c:pt>
                <c:pt idx="34">
                  <c:v>3945</c:v>
                </c:pt>
                <c:pt idx="35">
                  <c:v>3945</c:v>
                </c:pt>
                <c:pt idx="36">
                  <c:v>3993</c:v>
                </c:pt>
                <c:pt idx="37">
                  <c:v>4123</c:v>
                </c:pt>
                <c:pt idx="38">
                  <c:v>4167</c:v>
                </c:pt>
                <c:pt idx="39">
                  <c:v>4203</c:v>
                </c:pt>
                <c:pt idx="40">
                  <c:v>4214</c:v>
                </c:pt>
                <c:pt idx="41">
                  <c:v>4214</c:v>
                </c:pt>
                <c:pt idx="42">
                  <c:v>4214</c:v>
                </c:pt>
                <c:pt idx="43">
                  <c:v>4221</c:v>
                </c:pt>
                <c:pt idx="44">
                  <c:v>4263</c:v>
                </c:pt>
                <c:pt idx="45">
                  <c:v>4296</c:v>
                </c:pt>
                <c:pt idx="46">
                  <c:v>4438</c:v>
                </c:pt>
                <c:pt idx="47">
                  <c:v>4511</c:v>
                </c:pt>
                <c:pt idx="48">
                  <c:v>4511</c:v>
                </c:pt>
                <c:pt idx="49">
                  <c:v>4512</c:v>
                </c:pt>
                <c:pt idx="50">
                  <c:v>4564</c:v>
                </c:pt>
                <c:pt idx="51">
                  <c:v>4661</c:v>
                </c:pt>
                <c:pt idx="52">
                  <c:v>4774</c:v>
                </c:pt>
                <c:pt idx="53">
                  <c:v>5039</c:v>
                </c:pt>
                <c:pt idx="54">
                  <c:v>5351</c:v>
                </c:pt>
                <c:pt idx="55">
                  <c:v>5351</c:v>
                </c:pt>
                <c:pt idx="56">
                  <c:v>5351</c:v>
                </c:pt>
                <c:pt idx="57">
                  <c:v>5518</c:v>
                </c:pt>
                <c:pt idx="58">
                  <c:v>5695</c:v>
                </c:pt>
                <c:pt idx="59">
                  <c:v>5785</c:v>
                </c:pt>
                <c:pt idx="60">
                  <c:v>6070</c:v>
                </c:pt>
                <c:pt idx="61">
                  <c:v>6521</c:v>
                </c:pt>
                <c:pt idx="62">
                  <c:v>6534</c:v>
                </c:pt>
                <c:pt idx="63">
                  <c:v>6535</c:v>
                </c:pt>
                <c:pt idx="64">
                  <c:v>6997</c:v>
                </c:pt>
                <c:pt idx="65">
                  <c:v>7526</c:v>
                </c:pt>
                <c:pt idx="66">
                  <c:v>7906</c:v>
                </c:pt>
                <c:pt idx="67">
                  <c:v>8469</c:v>
                </c:pt>
                <c:pt idx="68">
                  <c:v>9133</c:v>
                </c:pt>
                <c:pt idx="69">
                  <c:v>9145</c:v>
                </c:pt>
                <c:pt idx="70">
                  <c:v>9145</c:v>
                </c:pt>
                <c:pt idx="71">
                  <c:v>9586</c:v>
                </c:pt>
                <c:pt idx="72">
                  <c:v>10073</c:v>
                </c:pt>
                <c:pt idx="73">
                  <c:v>10496</c:v>
                </c:pt>
                <c:pt idx="74">
                  <c:v>10914</c:v>
                </c:pt>
                <c:pt idx="75">
                  <c:v>11294</c:v>
                </c:pt>
                <c:pt idx="76">
                  <c:v>11317</c:v>
                </c:pt>
                <c:pt idx="77">
                  <c:v>11317</c:v>
                </c:pt>
                <c:pt idx="78">
                  <c:v>11516</c:v>
                </c:pt>
                <c:pt idx="79">
                  <c:v>11737</c:v>
                </c:pt>
                <c:pt idx="80">
                  <c:v>12046</c:v>
                </c:pt>
                <c:pt idx="81">
                  <c:v>12433</c:v>
                </c:pt>
                <c:pt idx="82">
                  <c:v>12522</c:v>
                </c:pt>
                <c:pt idx="83">
                  <c:v>12547</c:v>
                </c:pt>
                <c:pt idx="84">
                  <c:v>12547</c:v>
                </c:pt>
                <c:pt idx="85">
                  <c:v>12547</c:v>
                </c:pt>
                <c:pt idx="86">
                  <c:v>12872</c:v>
                </c:pt>
                <c:pt idx="87">
                  <c:v>13245</c:v>
                </c:pt>
                <c:pt idx="88">
                  <c:v>13662</c:v>
                </c:pt>
                <c:pt idx="89">
                  <c:v>14169</c:v>
                </c:pt>
                <c:pt idx="90">
                  <c:v>14291</c:v>
                </c:pt>
                <c:pt idx="91">
                  <c:v>14291</c:v>
                </c:pt>
                <c:pt idx="92">
                  <c:v>14904</c:v>
                </c:pt>
                <c:pt idx="93">
                  <c:v>15531</c:v>
                </c:pt>
                <c:pt idx="94">
                  <c:v>15996</c:v>
                </c:pt>
                <c:pt idx="95">
                  <c:v>16821</c:v>
                </c:pt>
                <c:pt idx="96">
                  <c:v>17710</c:v>
                </c:pt>
                <c:pt idx="97">
                  <c:v>17782</c:v>
                </c:pt>
                <c:pt idx="98">
                  <c:v>17782</c:v>
                </c:pt>
                <c:pt idx="99">
                  <c:v>18042</c:v>
                </c:pt>
                <c:pt idx="100">
                  <c:v>18562</c:v>
                </c:pt>
                <c:pt idx="101">
                  <c:v>19038</c:v>
                </c:pt>
                <c:pt idx="102">
                  <c:v>19551</c:v>
                </c:pt>
                <c:pt idx="103">
                  <c:v>20066</c:v>
                </c:pt>
                <c:pt idx="104">
                  <c:v>20066</c:v>
                </c:pt>
                <c:pt idx="105">
                  <c:v>20066</c:v>
                </c:pt>
                <c:pt idx="106">
                  <c:v>20378</c:v>
                </c:pt>
                <c:pt idx="107">
                  <c:v>20743</c:v>
                </c:pt>
                <c:pt idx="108">
                  <c:v>21182</c:v>
                </c:pt>
                <c:pt idx="109">
                  <c:v>21587</c:v>
                </c:pt>
                <c:pt idx="110">
                  <c:v>21923</c:v>
                </c:pt>
                <c:pt idx="111">
                  <c:v>21924</c:v>
                </c:pt>
                <c:pt idx="112">
                  <c:v>21936</c:v>
                </c:pt>
                <c:pt idx="113">
                  <c:v>22123</c:v>
                </c:pt>
                <c:pt idx="114">
                  <c:v>22356</c:v>
                </c:pt>
                <c:pt idx="115">
                  <c:v>22656</c:v>
                </c:pt>
                <c:pt idx="116">
                  <c:v>23074</c:v>
                </c:pt>
                <c:pt idx="117">
                  <c:v>23404</c:v>
                </c:pt>
                <c:pt idx="118">
                  <c:v>23429</c:v>
                </c:pt>
                <c:pt idx="119">
                  <c:v>23429</c:v>
                </c:pt>
                <c:pt idx="120">
                  <c:v>23633</c:v>
                </c:pt>
                <c:pt idx="121">
                  <c:v>23905</c:v>
                </c:pt>
                <c:pt idx="122">
                  <c:v>24252</c:v>
                </c:pt>
                <c:pt idx="123">
                  <c:v>24633</c:v>
                </c:pt>
                <c:pt idx="124">
                  <c:v>25032</c:v>
                </c:pt>
                <c:pt idx="125">
                  <c:v>25032</c:v>
                </c:pt>
                <c:pt idx="126">
                  <c:v>25032</c:v>
                </c:pt>
                <c:pt idx="127">
                  <c:v>25211</c:v>
                </c:pt>
                <c:pt idx="128">
                  <c:v>25524</c:v>
                </c:pt>
                <c:pt idx="129">
                  <c:v>25831</c:v>
                </c:pt>
                <c:pt idx="130">
                  <c:v>26221</c:v>
                </c:pt>
                <c:pt idx="131">
                  <c:v>26608</c:v>
                </c:pt>
                <c:pt idx="132">
                  <c:v>26644</c:v>
                </c:pt>
                <c:pt idx="133">
                  <c:v>26644</c:v>
                </c:pt>
                <c:pt idx="134">
                  <c:v>26990</c:v>
                </c:pt>
                <c:pt idx="135">
                  <c:v>27426</c:v>
                </c:pt>
                <c:pt idx="136">
                  <c:v>27798</c:v>
                </c:pt>
                <c:pt idx="137">
                  <c:v>28375</c:v>
                </c:pt>
                <c:pt idx="138">
                  <c:v>28816</c:v>
                </c:pt>
                <c:pt idx="139">
                  <c:v>28821</c:v>
                </c:pt>
                <c:pt idx="140">
                  <c:v>28821</c:v>
                </c:pt>
                <c:pt idx="141">
                  <c:v>29058</c:v>
                </c:pt>
                <c:pt idx="142">
                  <c:v>29439</c:v>
                </c:pt>
                <c:pt idx="143">
                  <c:v>29888</c:v>
                </c:pt>
                <c:pt idx="144">
                  <c:v>30462</c:v>
                </c:pt>
                <c:pt idx="145">
                  <c:v>31362</c:v>
                </c:pt>
                <c:pt idx="146">
                  <c:v>31407</c:v>
                </c:pt>
                <c:pt idx="147">
                  <c:v>31412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List1!$E$12:$EV$12</c:f>
              <c:numCache>
                <c:formatCode>General</c:formatCode>
                <c:ptCount val="1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7</c:v>
                </c:pt>
                <c:pt idx="11">
                  <c:v>13</c:v>
                </c:pt>
                <c:pt idx="12">
                  <c:v>25</c:v>
                </c:pt>
                <c:pt idx="13">
                  <c:v>31</c:v>
                </c:pt>
                <c:pt idx="14">
                  <c:v>31</c:v>
                </c:pt>
                <c:pt idx="15">
                  <c:v>31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32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32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37</c:v>
                </c:pt>
                <c:pt idx="28">
                  <c:v>37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68</c:v>
                </c:pt>
                <c:pt idx="37">
                  <c:v>172</c:v>
                </c:pt>
                <c:pt idx="38">
                  <c:v>191</c:v>
                </c:pt>
                <c:pt idx="39">
                  <c:v>218</c:v>
                </c:pt>
                <c:pt idx="40">
                  <c:v>225</c:v>
                </c:pt>
                <c:pt idx="41">
                  <c:v>225</c:v>
                </c:pt>
                <c:pt idx="42">
                  <c:v>225</c:v>
                </c:pt>
                <c:pt idx="43">
                  <c:v>225</c:v>
                </c:pt>
                <c:pt idx="44">
                  <c:v>414</c:v>
                </c:pt>
                <c:pt idx="45">
                  <c:v>455</c:v>
                </c:pt>
                <c:pt idx="46">
                  <c:v>537</c:v>
                </c:pt>
                <c:pt idx="47">
                  <c:v>543</c:v>
                </c:pt>
                <c:pt idx="48">
                  <c:v>573</c:v>
                </c:pt>
                <c:pt idx="49">
                  <c:v>573</c:v>
                </c:pt>
                <c:pt idx="50">
                  <c:v>603</c:v>
                </c:pt>
                <c:pt idx="51">
                  <c:v>635</c:v>
                </c:pt>
                <c:pt idx="52">
                  <c:v>762</c:v>
                </c:pt>
                <c:pt idx="53">
                  <c:v>989</c:v>
                </c:pt>
                <c:pt idx="54">
                  <c:v>1041</c:v>
                </c:pt>
                <c:pt idx="55">
                  <c:v>1273</c:v>
                </c:pt>
                <c:pt idx="56">
                  <c:v>1273</c:v>
                </c:pt>
                <c:pt idx="57">
                  <c:v>1284</c:v>
                </c:pt>
                <c:pt idx="58">
                  <c:v>1425</c:v>
                </c:pt>
                <c:pt idx="59">
                  <c:v>1426</c:v>
                </c:pt>
                <c:pt idx="60">
                  <c:v>1470</c:v>
                </c:pt>
                <c:pt idx="61">
                  <c:v>1470</c:v>
                </c:pt>
                <c:pt idx="62">
                  <c:v>1470</c:v>
                </c:pt>
                <c:pt idx="63">
                  <c:v>1470</c:v>
                </c:pt>
                <c:pt idx="64">
                  <c:v>1473</c:v>
                </c:pt>
                <c:pt idx="65">
                  <c:v>1635</c:v>
                </c:pt>
                <c:pt idx="66">
                  <c:v>1659</c:v>
                </c:pt>
                <c:pt idx="67">
                  <c:v>1819</c:v>
                </c:pt>
                <c:pt idx="68">
                  <c:v>2233</c:v>
                </c:pt>
                <c:pt idx="69">
                  <c:v>2725</c:v>
                </c:pt>
                <c:pt idx="70">
                  <c:v>2776</c:v>
                </c:pt>
                <c:pt idx="71">
                  <c:v>3141</c:v>
                </c:pt>
                <c:pt idx="72">
                  <c:v>3717</c:v>
                </c:pt>
                <c:pt idx="73">
                  <c:v>4102</c:v>
                </c:pt>
                <c:pt idx="74">
                  <c:v>4508</c:v>
                </c:pt>
                <c:pt idx="75">
                  <c:v>4760</c:v>
                </c:pt>
                <c:pt idx="76">
                  <c:v>4798</c:v>
                </c:pt>
                <c:pt idx="77">
                  <c:v>4800</c:v>
                </c:pt>
                <c:pt idx="78">
                  <c:v>4990</c:v>
                </c:pt>
                <c:pt idx="79">
                  <c:v>5272</c:v>
                </c:pt>
                <c:pt idx="80">
                  <c:v>5587</c:v>
                </c:pt>
                <c:pt idx="81">
                  <c:v>5922</c:v>
                </c:pt>
                <c:pt idx="82">
                  <c:v>6222</c:v>
                </c:pt>
                <c:pt idx="83">
                  <c:v>6361</c:v>
                </c:pt>
                <c:pt idx="84">
                  <c:v>6361</c:v>
                </c:pt>
                <c:pt idx="85">
                  <c:v>6361</c:v>
                </c:pt>
                <c:pt idx="86">
                  <c:v>6784</c:v>
                </c:pt>
                <c:pt idx="87">
                  <c:v>7413</c:v>
                </c:pt>
                <c:pt idx="88">
                  <c:v>8464</c:v>
                </c:pt>
                <c:pt idx="89">
                  <c:v>9639</c:v>
                </c:pt>
                <c:pt idx="90">
                  <c:v>10335</c:v>
                </c:pt>
                <c:pt idx="91">
                  <c:v>10445</c:v>
                </c:pt>
                <c:pt idx="92">
                  <c:v>11074</c:v>
                </c:pt>
                <c:pt idx="93">
                  <c:v>11610</c:v>
                </c:pt>
                <c:pt idx="94">
                  <c:v>12036</c:v>
                </c:pt>
                <c:pt idx="95">
                  <c:v>12553</c:v>
                </c:pt>
                <c:pt idx="96">
                  <c:v>13023</c:v>
                </c:pt>
                <c:pt idx="97">
                  <c:v>13155</c:v>
                </c:pt>
                <c:pt idx="98">
                  <c:v>13188</c:v>
                </c:pt>
                <c:pt idx="99">
                  <c:v>13555</c:v>
                </c:pt>
                <c:pt idx="100">
                  <c:v>13881</c:v>
                </c:pt>
                <c:pt idx="101">
                  <c:v>14284</c:v>
                </c:pt>
                <c:pt idx="102">
                  <c:v>14786</c:v>
                </c:pt>
                <c:pt idx="103">
                  <c:v>15224</c:v>
                </c:pt>
                <c:pt idx="104">
                  <c:v>15480</c:v>
                </c:pt>
                <c:pt idx="105">
                  <c:v>15529</c:v>
                </c:pt>
                <c:pt idx="106">
                  <c:v>15996</c:v>
                </c:pt>
                <c:pt idx="107">
                  <c:v>16734</c:v>
                </c:pt>
                <c:pt idx="108">
                  <c:v>17417</c:v>
                </c:pt>
                <c:pt idx="109">
                  <c:v>18035</c:v>
                </c:pt>
                <c:pt idx="110">
                  <c:v>18501</c:v>
                </c:pt>
                <c:pt idx="111">
                  <c:v>18542</c:v>
                </c:pt>
                <c:pt idx="112">
                  <c:v>18581</c:v>
                </c:pt>
                <c:pt idx="113">
                  <c:v>18925</c:v>
                </c:pt>
                <c:pt idx="114">
                  <c:v>19296</c:v>
                </c:pt>
                <c:pt idx="115">
                  <c:v>19730</c:v>
                </c:pt>
                <c:pt idx="116">
                  <c:v>19956</c:v>
                </c:pt>
                <c:pt idx="117">
                  <c:v>20184</c:v>
                </c:pt>
                <c:pt idx="118">
                  <c:v>20196</c:v>
                </c:pt>
                <c:pt idx="119">
                  <c:v>20233</c:v>
                </c:pt>
                <c:pt idx="120">
                  <c:v>20555</c:v>
                </c:pt>
                <c:pt idx="121">
                  <c:v>20872</c:v>
                </c:pt>
                <c:pt idx="122">
                  <c:v>21194</c:v>
                </c:pt>
                <c:pt idx="123">
                  <c:v>21437</c:v>
                </c:pt>
                <c:pt idx="124">
                  <c:v>21605</c:v>
                </c:pt>
                <c:pt idx="125">
                  <c:v>21660</c:v>
                </c:pt>
                <c:pt idx="126">
                  <c:v>21660</c:v>
                </c:pt>
                <c:pt idx="127">
                  <c:v>21999</c:v>
                </c:pt>
                <c:pt idx="128">
                  <c:v>22348</c:v>
                </c:pt>
                <c:pt idx="129">
                  <c:v>22933</c:v>
                </c:pt>
                <c:pt idx="130">
                  <c:v>23646</c:v>
                </c:pt>
                <c:pt idx="131">
                  <c:v>24071</c:v>
                </c:pt>
                <c:pt idx="132">
                  <c:v>24297</c:v>
                </c:pt>
                <c:pt idx="133">
                  <c:v>24358</c:v>
                </c:pt>
                <c:pt idx="134">
                  <c:v>24714</c:v>
                </c:pt>
                <c:pt idx="135">
                  <c:v>25240</c:v>
                </c:pt>
                <c:pt idx="136">
                  <c:v>25753</c:v>
                </c:pt>
                <c:pt idx="137">
                  <c:v>26200</c:v>
                </c:pt>
                <c:pt idx="138">
                  <c:v>26668</c:v>
                </c:pt>
                <c:pt idx="139">
                  <c:v>26757</c:v>
                </c:pt>
                <c:pt idx="140">
                  <c:v>26768</c:v>
                </c:pt>
                <c:pt idx="141">
                  <c:v>27034</c:v>
                </c:pt>
                <c:pt idx="142">
                  <c:v>27539</c:v>
                </c:pt>
                <c:pt idx="143">
                  <c:v>28168</c:v>
                </c:pt>
                <c:pt idx="144">
                  <c:v>29179</c:v>
                </c:pt>
                <c:pt idx="145">
                  <c:v>29846</c:v>
                </c:pt>
                <c:pt idx="146">
                  <c:v>30130</c:v>
                </c:pt>
                <c:pt idx="147">
                  <c:v>30265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List1!$E$13:$EV$13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59</c:v>
                </c:pt>
                <c:pt idx="15">
                  <c:v>59</c:v>
                </c:pt>
                <c:pt idx="16">
                  <c:v>59</c:v>
                </c:pt>
                <c:pt idx="17">
                  <c:v>59</c:v>
                </c:pt>
                <c:pt idx="18">
                  <c:v>59</c:v>
                </c:pt>
                <c:pt idx="19">
                  <c:v>59</c:v>
                </c:pt>
                <c:pt idx="20">
                  <c:v>59</c:v>
                </c:pt>
                <c:pt idx="21">
                  <c:v>59</c:v>
                </c:pt>
                <c:pt idx="22">
                  <c:v>59</c:v>
                </c:pt>
                <c:pt idx="23">
                  <c:v>59</c:v>
                </c:pt>
                <c:pt idx="24">
                  <c:v>59</c:v>
                </c:pt>
                <c:pt idx="25">
                  <c:v>59</c:v>
                </c:pt>
                <c:pt idx="26">
                  <c:v>59</c:v>
                </c:pt>
                <c:pt idx="27">
                  <c:v>59</c:v>
                </c:pt>
                <c:pt idx="28">
                  <c:v>59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60</c:v>
                </c:pt>
                <c:pt idx="34">
                  <c:v>60</c:v>
                </c:pt>
                <c:pt idx="35">
                  <c:v>60</c:v>
                </c:pt>
                <c:pt idx="36">
                  <c:v>60</c:v>
                </c:pt>
                <c:pt idx="37">
                  <c:v>60</c:v>
                </c:pt>
                <c:pt idx="38">
                  <c:v>60</c:v>
                </c:pt>
                <c:pt idx="39">
                  <c:v>60</c:v>
                </c:pt>
                <c:pt idx="40">
                  <c:v>60</c:v>
                </c:pt>
                <c:pt idx="41">
                  <c:v>60</c:v>
                </c:pt>
                <c:pt idx="42">
                  <c:v>60</c:v>
                </c:pt>
                <c:pt idx="43">
                  <c:v>60</c:v>
                </c:pt>
                <c:pt idx="44">
                  <c:v>60</c:v>
                </c:pt>
                <c:pt idx="45">
                  <c:v>60</c:v>
                </c:pt>
                <c:pt idx="46">
                  <c:v>60</c:v>
                </c:pt>
                <c:pt idx="47">
                  <c:v>60</c:v>
                </c:pt>
                <c:pt idx="48">
                  <c:v>60</c:v>
                </c:pt>
                <c:pt idx="49">
                  <c:v>60</c:v>
                </c:pt>
                <c:pt idx="50">
                  <c:v>60</c:v>
                </c:pt>
                <c:pt idx="51">
                  <c:v>60</c:v>
                </c:pt>
                <c:pt idx="52">
                  <c:v>60</c:v>
                </c:pt>
                <c:pt idx="53">
                  <c:v>111</c:v>
                </c:pt>
                <c:pt idx="54">
                  <c:v>420</c:v>
                </c:pt>
                <c:pt idx="55">
                  <c:v>526</c:v>
                </c:pt>
                <c:pt idx="56">
                  <c:v>623</c:v>
                </c:pt>
                <c:pt idx="57">
                  <c:v>1272</c:v>
                </c:pt>
                <c:pt idx="58">
                  <c:v>2132</c:v>
                </c:pt>
                <c:pt idx="59">
                  <c:v>3151</c:v>
                </c:pt>
                <c:pt idx="60">
                  <c:v>4020</c:v>
                </c:pt>
                <c:pt idx="61">
                  <c:v>4924</c:v>
                </c:pt>
                <c:pt idx="62">
                  <c:v>4964</c:v>
                </c:pt>
                <c:pt idx="63">
                  <c:v>5064</c:v>
                </c:pt>
                <c:pt idx="64">
                  <c:v>5691</c:v>
                </c:pt>
                <c:pt idx="65">
                  <c:v>6394</c:v>
                </c:pt>
                <c:pt idx="66">
                  <c:v>6986</c:v>
                </c:pt>
                <c:pt idx="67">
                  <c:v>7437</c:v>
                </c:pt>
                <c:pt idx="68">
                  <c:v>7827</c:v>
                </c:pt>
                <c:pt idx="69">
                  <c:v>7866</c:v>
                </c:pt>
                <c:pt idx="70">
                  <c:v>7880</c:v>
                </c:pt>
                <c:pt idx="71">
                  <c:v>8368</c:v>
                </c:pt>
                <c:pt idx="72">
                  <c:v>8832</c:v>
                </c:pt>
                <c:pt idx="73">
                  <c:v>9433</c:v>
                </c:pt>
                <c:pt idx="74">
                  <c:v>9825</c:v>
                </c:pt>
                <c:pt idx="75">
                  <c:v>10175</c:v>
                </c:pt>
                <c:pt idx="76">
                  <c:v>10188</c:v>
                </c:pt>
                <c:pt idx="77">
                  <c:v>10188</c:v>
                </c:pt>
                <c:pt idx="78">
                  <c:v>10447</c:v>
                </c:pt>
                <c:pt idx="79">
                  <c:v>10906</c:v>
                </c:pt>
                <c:pt idx="80">
                  <c:v>11301</c:v>
                </c:pt>
                <c:pt idx="81">
                  <c:v>11641</c:v>
                </c:pt>
                <c:pt idx="82">
                  <c:v>11641</c:v>
                </c:pt>
                <c:pt idx="83">
                  <c:v>11644</c:v>
                </c:pt>
                <c:pt idx="84">
                  <c:v>11644</c:v>
                </c:pt>
                <c:pt idx="85">
                  <c:v>11644</c:v>
                </c:pt>
                <c:pt idx="86">
                  <c:v>11782</c:v>
                </c:pt>
                <c:pt idx="87">
                  <c:v>12040</c:v>
                </c:pt>
                <c:pt idx="88">
                  <c:v>12228</c:v>
                </c:pt>
                <c:pt idx="89">
                  <c:v>12456</c:v>
                </c:pt>
                <c:pt idx="90">
                  <c:v>12456</c:v>
                </c:pt>
                <c:pt idx="91">
                  <c:v>12457</c:v>
                </c:pt>
                <c:pt idx="92">
                  <c:v>12699</c:v>
                </c:pt>
                <c:pt idx="93">
                  <c:v>12969</c:v>
                </c:pt>
                <c:pt idx="94">
                  <c:v>13275</c:v>
                </c:pt>
                <c:pt idx="95">
                  <c:v>13543</c:v>
                </c:pt>
                <c:pt idx="96">
                  <c:v>13678</c:v>
                </c:pt>
                <c:pt idx="97">
                  <c:v>13688</c:v>
                </c:pt>
                <c:pt idx="98">
                  <c:v>13688</c:v>
                </c:pt>
                <c:pt idx="99">
                  <c:v>13893</c:v>
                </c:pt>
                <c:pt idx="100">
                  <c:v>14126</c:v>
                </c:pt>
                <c:pt idx="101">
                  <c:v>14343</c:v>
                </c:pt>
                <c:pt idx="102">
                  <c:v>14550</c:v>
                </c:pt>
                <c:pt idx="103">
                  <c:v>14720</c:v>
                </c:pt>
                <c:pt idx="104">
                  <c:v>14767</c:v>
                </c:pt>
                <c:pt idx="105">
                  <c:v>14780</c:v>
                </c:pt>
                <c:pt idx="106">
                  <c:v>14978</c:v>
                </c:pt>
                <c:pt idx="107">
                  <c:v>15233</c:v>
                </c:pt>
                <c:pt idx="108">
                  <c:v>15494</c:v>
                </c:pt>
                <c:pt idx="109">
                  <c:v>15763</c:v>
                </c:pt>
                <c:pt idx="110">
                  <c:v>15870</c:v>
                </c:pt>
                <c:pt idx="111">
                  <c:v>15870</c:v>
                </c:pt>
                <c:pt idx="112">
                  <c:v>15871</c:v>
                </c:pt>
                <c:pt idx="113">
                  <c:v>15994</c:v>
                </c:pt>
                <c:pt idx="114">
                  <c:v>16199</c:v>
                </c:pt>
                <c:pt idx="115">
                  <c:v>16451</c:v>
                </c:pt>
                <c:pt idx="116">
                  <c:v>16667</c:v>
                </c:pt>
                <c:pt idx="117">
                  <c:v>16731</c:v>
                </c:pt>
                <c:pt idx="118">
                  <c:v>16731</c:v>
                </c:pt>
                <c:pt idx="119">
                  <c:v>16731</c:v>
                </c:pt>
                <c:pt idx="120">
                  <c:v>16859</c:v>
                </c:pt>
                <c:pt idx="121">
                  <c:v>17107</c:v>
                </c:pt>
                <c:pt idx="122">
                  <c:v>17280</c:v>
                </c:pt>
                <c:pt idx="123">
                  <c:v>17460</c:v>
                </c:pt>
                <c:pt idx="124">
                  <c:v>17552</c:v>
                </c:pt>
                <c:pt idx="125">
                  <c:v>17552</c:v>
                </c:pt>
                <c:pt idx="126">
                  <c:v>17552</c:v>
                </c:pt>
                <c:pt idx="127">
                  <c:v>17627</c:v>
                </c:pt>
                <c:pt idx="128">
                  <c:v>17903</c:v>
                </c:pt>
                <c:pt idx="129">
                  <c:v>18151</c:v>
                </c:pt>
                <c:pt idx="130">
                  <c:v>18356</c:v>
                </c:pt>
                <c:pt idx="131">
                  <c:v>18579</c:v>
                </c:pt>
                <c:pt idx="132">
                  <c:v>18579</c:v>
                </c:pt>
                <c:pt idx="133">
                  <c:v>18579</c:v>
                </c:pt>
                <c:pt idx="134">
                  <c:v>18925</c:v>
                </c:pt>
                <c:pt idx="135">
                  <c:v>19244</c:v>
                </c:pt>
                <c:pt idx="136">
                  <c:v>19543</c:v>
                </c:pt>
                <c:pt idx="137">
                  <c:v>19860</c:v>
                </c:pt>
                <c:pt idx="138">
                  <c:v>20339</c:v>
                </c:pt>
                <c:pt idx="139">
                  <c:v>20369</c:v>
                </c:pt>
                <c:pt idx="140">
                  <c:v>20369</c:v>
                </c:pt>
                <c:pt idx="141">
                  <c:v>20937</c:v>
                </c:pt>
                <c:pt idx="142">
                  <c:v>21726</c:v>
                </c:pt>
                <c:pt idx="143">
                  <c:v>22828</c:v>
                </c:pt>
                <c:pt idx="144">
                  <c:v>23634</c:v>
                </c:pt>
                <c:pt idx="145">
                  <c:v>24385</c:v>
                </c:pt>
                <c:pt idx="146">
                  <c:v>24418</c:v>
                </c:pt>
                <c:pt idx="147">
                  <c:v>24430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List1!$E$14:$EV$14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20</c:v>
                </c:pt>
                <c:pt idx="58">
                  <c:v>189</c:v>
                </c:pt>
                <c:pt idx="59">
                  <c:v>465</c:v>
                </c:pt>
                <c:pt idx="60">
                  <c:v>819</c:v>
                </c:pt>
                <c:pt idx="61">
                  <c:v>1283</c:v>
                </c:pt>
                <c:pt idx="62">
                  <c:v>1489</c:v>
                </c:pt>
                <c:pt idx="63">
                  <c:v>1489</c:v>
                </c:pt>
                <c:pt idx="64">
                  <c:v>1703</c:v>
                </c:pt>
                <c:pt idx="65">
                  <c:v>1927</c:v>
                </c:pt>
                <c:pt idx="66">
                  <c:v>2324</c:v>
                </c:pt>
                <c:pt idx="67">
                  <c:v>2696</c:v>
                </c:pt>
                <c:pt idx="68">
                  <c:v>3116</c:v>
                </c:pt>
                <c:pt idx="69">
                  <c:v>3211</c:v>
                </c:pt>
                <c:pt idx="70">
                  <c:v>3259</c:v>
                </c:pt>
                <c:pt idx="71">
                  <c:v>3457</c:v>
                </c:pt>
                <c:pt idx="72">
                  <c:v>3547</c:v>
                </c:pt>
                <c:pt idx="73">
                  <c:v>3662</c:v>
                </c:pt>
                <c:pt idx="74">
                  <c:v>3765</c:v>
                </c:pt>
                <c:pt idx="75">
                  <c:v>3777</c:v>
                </c:pt>
                <c:pt idx="76">
                  <c:v>3789</c:v>
                </c:pt>
                <c:pt idx="77">
                  <c:v>3789</c:v>
                </c:pt>
                <c:pt idx="78">
                  <c:v>3831</c:v>
                </c:pt>
                <c:pt idx="79">
                  <c:v>3890</c:v>
                </c:pt>
                <c:pt idx="80">
                  <c:v>4008</c:v>
                </c:pt>
                <c:pt idx="81">
                  <c:v>4243</c:v>
                </c:pt>
                <c:pt idx="82">
                  <c:v>4261</c:v>
                </c:pt>
                <c:pt idx="83">
                  <c:v>4265</c:v>
                </c:pt>
                <c:pt idx="84">
                  <c:v>4265</c:v>
                </c:pt>
                <c:pt idx="85">
                  <c:v>4273</c:v>
                </c:pt>
                <c:pt idx="86">
                  <c:v>4571</c:v>
                </c:pt>
                <c:pt idx="87">
                  <c:v>5342</c:v>
                </c:pt>
                <c:pt idx="88">
                  <c:v>5975</c:v>
                </c:pt>
                <c:pt idx="89">
                  <c:v>6630</c:v>
                </c:pt>
                <c:pt idx="90">
                  <c:v>6830</c:v>
                </c:pt>
                <c:pt idx="91">
                  <c:v>6870</c:v>
                </c:pt>
                <c:pt idx="92">
                  <c:v>7280</c:v>
                </c:pt>
                <c:pt idx="93">
                  <c:v>7672</c:v>
                </c:pt>
                <c:pt idx="94">
                  <c:v>8071</c:v>
                </c:pt>
                <c:pt idx="95">
                  <c:v>8363</c:v>
                </c:pt>
                <c:pt idx="96">
                  <c:v>8607</c:v>
                </c:pt>
                <c:pt idx="97">
                  <c:v>8607</c:v>
                </c:pt>
                <c:pt idx="98">
                  <c:v>8607</c:v>
                </c:pt>
                <c:pt idx="99">
                  <c:v>8889</c:v>
                </c:pt>
                <c:pt idx="100">
                  <c:v>9095</c:v>
                </c:pt>
                <c:pt idx="101">
                  <c:v>9415</c:v>
                </c:pt>
                <c:pt idx="102">
                  <c:v>9828</c:v>
                </c:pt>
                <c:pt idx="103">
                  <c:v>10246</c:v>
                </c:pt>
                <c:pt idx="104">
                  <c:v>10285</c:v>
                </c:pt>
                <c:pt idx="105">
                  <c:v>10285</c:v>
                </c:pt>
                <c:pt idx="106">
                  <c:v>10540</c:v>
                </c:pt>
                <c:pt idx="107">
                  <c:v>10875</c:v>
                </c:pt>
                <c:pt idx="108">
                  <c:v>11230</c:v>
                </c:pt>
                <c:pt idx="109">
                  <c:v>11430</c:v>
                </c:pt>
                <c:pt idx="110">
                  <c:v>11670</c:v>
                </c:pt>
                <c:pt idx="111">
                  <c:v>11672</c:v>
                </c:pt>
                <c:pt idx="112">
                  <c:v>11688</c:v>
                </c:pt>
                <c:pt idx="113">
                  <c:v>11856</c:v>
                </c:pt>
                <c:pt idx="114">
                  <c:v>12122</c:v>
                </c:pt>
                <c:pt idx="115">
                  <c:v>12759</c:v>
                </c:pt>
                <c:pt idx="116">
                  <c:v>13612</c:v>
                </c:pt>
                <c:pt idx="117">
                  <c:v>14208</c:v>
                </c:pt>
                <c:pt idx="118">
                  <c:v>14216</c:v>
                </c:pt>
                <c:pt idx="119">
                  <c:v>14260</c:v>
                </c:pt>
                <c:pt idx="120">
                  <c:v>14727</c:v>
                </c:pt>
                <c:pt idx="121">
                  <c:v>15398</c:v>
                </c:pt>
                <c:pt idx="122">
                  <c:v>15826</c:v>
                </c:pt>
                <c:pt idx="123">
                  <c:v>16168</c:v>
                </c:pt>
                <c:pt idx="124">
                  <c:v>16404</c:v>
                </c:pt>
                <c:pt idx="125">
                  <c:v>16404</c:v>
                </c:pt>
                <c:pt idx="126">
                  <c:v>16404</c:v>
                </c:pt>
                <c:pt idx="127">
                  <c:v>16631</c:v>
                </c:pt>
                <c:pt idx="128">
                  <c:v>16937</c:v>
                </c:pt>
                <c:pt idx="129">
                  <c:v>17155</c:v>
                </c:pt>
                <c:pt idx="130">
                  <c:v>17410</c:v>
                </c:pt>
                <c:pt idx="131">
                  <c:v>17595</c:v>
                </c:pt>
                <c:pt idx="132">
                  <c:v>17608</c:v>
                </c:pt>
                <c:pt idx="133">
                  <c:v>17608</c:v>
                </c:pt>
                <c:pt idx="134">
                  <c:v>17791</c:v>
                </c:pt>
                <c:pt idx="135">
                  <c:v>18243</c:v>
                </c:pt>
                <c:pt idx="136">
                  <c:v>18754</c:v>
                </c:pt>
                <c:pt idx="137">
                  <c:v>19354</c:v>
                </c:pt>
                <c:pt idx="138">
                  <c:v>19959</c:v>
                </c:pt>
                <c:pt idx="139">
                  <c:v>20057</c:v>
                </c:pt>
                <c:pt idx="140">
                  <c:v>20082</c:v>
                </c:pt>
                <c:pt idx="141">
                  <c:v>20386</c:v>
                </c:pt>
                <c:pt idx="142">
                  <c:v>21121</c:v>
                </c:pt>
                <c:pt idx="143">
                  <c:v>22027</c:v>
                </c:pt>
                <c:pt idx="144">
                  <c:v>22731</c:v>
                </c:pt>
                <c:pt idx="145">
                  <c:v>23564</c:v>
                </c:pt>
                <c:pt idx="146">
                  <c:v>23738</c:v>
                </c:pt>
                <c:pt idx="147">
                  <c:v>23806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8-I.</c:v>
                </c:pt>
                <c:pt idx="1">
                  <c:v>9-I.</c:v>
                </c:pt>
                <c:pt idx="2">
                  <c:v>11-I.</c:v>
                </c:pt>
                <c:pt idx="3">
                  <c:v>12-I.</c:v>
                </c:pt>
                <c:pt idx="4">
                  <c:v>13-I.</c:v>
                </c:pt>
                <c:pt idx="5">
                  <c:v>14-I.</c:v>
                </c:pt>
                <c:pt idx="6">
                  <c:v>15-I.</c:v>
                </c:pt>
                <c:pt idx="7">
                  <c:v>16-I.</c:v>
                </c:pt>
                <c:pt idx="8">
                  <c:v>17-I.</c:v>
                </c:pt>
                <c:pt idx="9">
                  <c:v>18-I.</c:v>
                </c:pt>
                <c:pt idx="10">
                  <c:v>19-I.</c:v>
                </c:pt>
                <c:pt idx="11">
                  <c:v>20-I.</c:v>
                </c:pt>
                <c:pt idx="12">
                  <c:v>21-I.</c:v>
                </c:pt>
                <c:pt idx="13">
                  <c:v>22-I.</c:v>
                </c:pt>
                <c:pt idx="14">
                  <c:v>23-I.</c:v>
                </c:pt>
                <c:pt idx="15">
                  <c:v>24-I.</c:v>
                </c:pt>
                <c:pt idx="16">
                  <c:v>25-I.</c:v>
                </c:pt>
                <c:pt idx="17">
                  <c:v>26-I.</c:v>
                </c:pt>
                <c:pt idx="18">
                  <c:v>27-I.</c:v>
                </c:pt>
                <c:pt idx="19">
                  <c:v>28-I.</c:v>
                </c:pt>
                <c:pt idx="20">
                  <c:v>29-I.</c:v>
                </c:pt>
                <c:pt idx="21">
                  <c:v>30-I.</c:v>
                </c:pt>
                <c:pt idx="22">
                  <c:v>31-I.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  <c:pt idx="134">
                  <c:v>24-V.</c:v>
                </c:pt>
                <c:pt idx="135">
                  <c:v>25-V.</c:v>
                </c:pt>
                <c:pt idx="136">
                  <c:v>26-V.</c:v>
                </c:pt>
                <c:pt idx="137">
                  <c:v>27-V.</c:v>
                </c:pt>
                <c:pt idx="138">
                  <c:v>28-V.</c:v>
                </c:pt>
                <c:pt idx="139">
                  <c:v>29-V.</c:v>
                </c:pt>
                <c:pt idx="140">
                  <c:v>30-V.</c:v>
                </c:pt>
                <c:pt idx="141">
                  <c:v>31-V.</c:v>
                </c:pt>
                <c:pt idx="142">
                  <c:v>1-VI.</c:v>
                </c:pt>
                <c:pt idx="143">
                  <c:v>2-VI.</c:v>
                </c:pt>
                <c:pt idx="144">
                  <c:v>3-VI.</c:v>
                </c:pt>
                <c:pt idx="145">
                  <c:v>4-VI.</c:v>
                </c:pt>
                <c:pt idx="146">
                  <c:v>5-VI.</c:v>
                </c:pt>
                <c:pt idx="147">
                  <c:v>6-VI.</c:v>
                </c:pt>
              </c:strCache>
            </c:strRef>
          </c:cat>
          <c:val>
            <c:numRef>
              <c:f>List1!$E$15:$EV$15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41</c:v>
                </c:pt>
                <c:pt idx="10">
                  <c:v>77</c:v>
                </c:pt>
                <c:pt idx="11">
                  <c:v>95</c:v>
                </c:pt>
                <c:pt idx="12">
                  <c:v>119</c:v>
                </c:pt>
                <c:pt idx="13">
                  <c:v>119</c:v>
                </c:pt>
                <c:pt idx="14">
                  <c:v>119</c:v>
                </c:pt>
                <c:pt idx="15">
                  <c:v>119</c:v>
                </c:pt>
                <c:pt idx="16">
                  <c:v>141</c:v>
                </c:pt>
                <c:pt idx="17">
                  <c:v>171</c:v>
                </c:pt>
                <c:pt idx="18">
                  <c:v>201</c:v>
                </c:pt>
                <c:pt idx="19">
                  <c:v>201</c:v>
                </c:pt>
                <c:pt idx="20">
                  <c:v>207</c:v>
                </c:pt>
                <c:pt idx="21">
                  <c:v>207</c:v>
                </c:pt>
                <c:pt idx="22">
                  <c:v>207</c:v>
                </c:pt>
                <c:pt idx="23">
                  <c:v>207</c:v>
                </c:pt>
                <c:pt idx="24">
                  <c:v>207</c:v>
                </c:pt>
                <c:pt idx="25">
                  <c:v>207</c:v>
                </c:pt>
                <c:pt idx="26">
                  <c:v>208</c:v>
                </c:pt>
                <c:pt idx="27">
                  <c:v>208</c:v>
                </c:pt>
                <c:pt idx="28">
                  <c:v>208</c:v>
                </c:pt>
                <c:pt idx="29">
                  <c:v>208</c:v>
                </c:pt>
                <c:pt idx="30">
                  <c:v>208</c:v>
                </c:pt>
                <c:pt idx="31">
                  <c:v>208</c:v>
                </c:pt>
                <c:pt idx="32">
                  <c:v>208</c:v>
                </c:pt>
                <c:pt idx="33">
                  <c:v>208</c:v>
                </c:pt>
                <c:pt idx="34">
                  <c:v>208</c:v>
                </c:pt>
                <c:pt idx="35">
                  <c:v>208</c:v>
                </c:pt>
                <c:pt idx="36">
                  <c:v>249</c:v>
                </c:pt>
                <c:pt idx="37">
                  <c:v>285</c:v>
                </c:pt>
                <c:pt idx="38">
                  <c:v>303</c:v>
                </c:pt>
                <c:pt idx="39">
                  <c:v>321</c:v>
                </c:pt>
                <c:pt idx="40">
                  <c:v>327</c:v>
                </c:pt>
                <c:pt idx="41">
                  <c:v>327</c:v>
                </c:pt>
                <c:pt idx="42">
                  <c:v>327</c:v>
                </c:pt>
                <c:pt idx="43">
                  <c:v>351</c:v>
                </c:pt>
                <c:pt idx="44">
                  <c:v>381</c:v>
                </c:pt>
                <c:pt idx="45">
                  <c:v>410</c:v>
                </c:pt>
                <c:pt idx="46">
                  <c:v>410</c:v>
                </c:pt>
                <c:pt idx="47">
                  <c:v>416</c:v>
                </c:pt>
                <c:pt idx="48">
                  <c:v>416</c:v>
                </c:pt>
                <c:pt idx="49">
                  <c:v>416</c:v>
                </c:pt>
                <c:pt idx="50">
                  <c:v>416</c:v>
                </c:pt>
                <c:pt idx="51">
                  <c:v>416</c:v>
                </c:pt>
                <c:pt idx="52">
                  <c:v>416</c:v>
                </c:pt>
                <c:pt idx="53">
                  <c:v>416</c:v>
                </c:pt>
                <c:pt idx="54">
                  <c:v>425</c:v>
                </c:pt>
                <c:pt idx="55">
                  <c:v>484</c:v>
                </c:pt>
                <c:pt idx="56">
                  <c:v>531</c:v>
                </c:pt>
                <c:pt idx="57">
                  <c:v>652</c:v>
                </c:pt>
                <c:pt idx="58">
                  <c:v>892</c:v>
                </c:pt>
                <c:pt idx="59">
                  <c:v>1046</c:v>
                </c:pt>
                <c:pt idx="60">
                  <c:v>1261</c:v>
                </c:pt>
                <c:pt idx="61">
                  <c:v>1472</c:v>
                </c:pt>
                <c:pt idx="62">
                  <c:v>1477</c:v>
                </c:pt>
                <c:pt idx="63">
                  <c:v>1477</c:v>
                </c:pt>
                <c:pt idx="64">
                  <c:v>1667</c:v>
                </c:pt>
                <c:pt idx="65">
                  <c:v>1969</c:v>
                </c:pt>
                <c:pt idx="66">
                  <c:v>2296</c:v>
                </c:pt>
                <c:pt idx="67">
                  <c:v>2537</c:v>
                </c:pt>
                <c:pt idx="68">
                  <c:v>2693</c:v>
                </c:pt>
                <c:pt idx="69">
                  <c:v>2957</c:v>
                </c:pt>
                <c:pt idx="70">
                  <c:v>2957</c:v>
                </c:pt>
                <c:pt idx="71">
                  <c:v>3083</c:v>
                </c:pt>
                <c:pt idx="72">
                  <c:v>3271</c:v>
                </c:pt>
                <c:pt idx="73">
                  <c:v>3420</c:v>
                </c:pt>
                <c:pt idx="74">
                  <c:v>3624</c:v>
                </c:pt>
                <c:pt idx="75">
                  <c:v>3739</c:v>
                </c:pt>
                <c:pt idx="76">
                  <c:v>3800</c:v>
                </c:pt>
                <c:pt idx="77">
                  <c:v>3826</c:v>
                </c:pt>
                <c:pt idx="78">
                  <c:v>3910</c:v>
                </c:pt>
                <c:pt idx="79">
                  <c:v>4027</c:v>
                </c:pt>
                <c:pt idx="80">
                  <c:v>4180</c:v>
                </c:pt>
                <c:pt idx="81">
                  <c:v>4287</c:v>
                </c:pt>
                <c:pt idx="82">
                  <c:v>4337</c:v>
                </c:pt>
                <c:pt idx="83">
                  <c:v>4337</c:v>
                </c:pt>
                <c:pt idx="84">
                  <c:v>4337</c:v>
                </c:pt>
                <c:pt idx="85">
                  <c:v>4337</c:v>
                </c:pt>
                <c:pt idx="86">
                  <c:v>4555</c:v>
                </c:pt>
                <c:pt idx="87">
                  <c:v>4982</c:v>
                </c:pt>
                <c:pt idx="88">
                  <c:v>5651</c:v>
                </c:pt>
                <c:pt idx="89">
                  <c:v>6283</c:v>
                </c:pt>
                <c:pt idx="90">
                  <c:v>6520</c:v>
                </c:pt>
                <c:pt idx="91">
                  <c:v>6563</c:v>
                </c:pt>
                <c:pt idx="92">
                  <c:v>7165</c:v>
                </c:pt>
                <c:pt idx="93">
                  <c:v>7613</c:v>
                </c:pt>
                <c:pt idx="94">
                  <c:v>8141</c:v>
                </c:pt>
                <c:pt idx="95">
                  <c:v>8587</c:v>
                </c:pt>
                <c:pt idx="96">
                  <c:v>8986</c:v>
                </c:pt>
                <c:pt idx="97">
                  <c:v>9008</c:v>
                </c:pt>
                <c:pt idx="98">
                  <c:v>9027</c:v>
                </c:pt>
                <c:pt idx="99">
                  <c:v>9385</c:v>
                </c:pt>
                <c:pt idx="100">
                  <c:v>9652</c:v>
                </c:pt>
                <c:pt idx="101">
                  <c:v>10033</c:v>
                </c:pt>
                <c:pt idx="102">
                  <c:v>10324</c:v>
                </c:pt>
                <c:pt idx="103">
                  <c:v>10539</c:v>
                </c:pt>
                <c:pt idx="104">
                  <c:v>10610</c:v>
                </c:pt>
                <c:pt idx="105">
                  <c:v>10631</c:v>
                </c:pt>
                <c:pt idx="106">
                  <c:v>10911</c:v>
                </c:pt>
                <c:pt idx="107">
                  <c:v>11169</c:v>
                </c:pt>
                <c:pt idx="108">
                  <c:v>11500</c:v>
                </c:pt>
                <c:pt idx="109">
                  <c:v>11751</c:v>
                </c:pt>
                <c:pt idx="110">
                  <c:v>11906</c:v>
                </c:pt>
                <c:pt idx="111">
                  <c:v>11930</c:v>
                </c:pt>
                <c:pt idx="112">
                  <c:v>11948</c:v>
                </c:pt>
                <c:pt idx="113">
                  <c:v>12187</c:v>
                </c:pt>
                <c:pt idx="114">
                  <c:v>12490</c:v>
                </c:pt>
                <c:pt idx="115">
                  <c:v>12803</c:v>
                </c:pt>
                <c:pt idx="116">
                  <c:v>13209</c:v>
                </c:pt>
                <c:pt idx="117">
                  <c:v>13686</c:v>
                </c:pt>
                <c:pt idx="118">
                  <c:v>13737</c:v>
                </c:pt>
                <c:pt idx="119">
                  <c:v>13737</c:v>
                </c:pt>
                <c:pt idx="120">
                  <c:v>14420</c:v>
                </c:pt>
                <c:pt idx="121">
                  <c:v>15018</c:v>
                </c:pt>
                <c:pt idx="122">
                  <c:v>15543</c:v>
                </c:pt>
                <c:pt idx="123">
                  <c:v>15995</c:v>
                </c:pt>
                <c:pt idx="124">
                  <c:v>16325</c:v>
                </c:pt>
                <c:pt idx="125">
                  <c:v>16519</c:v>
                </c:pt>
                <c:pt idx="126">
                  <c:v>16547</c:v>
                </c:pt>
                <c:pt idx="127">
                  <c:v>16867</c:v>
                </c:pt>
                <c:pt idx="128">
                  <c:v>17138</c:v>
                </c:pt>
                <c:pt idx="129">
                  <c:v>17431</c:v>
                </c:pt>
                <c:pt idx="130">
                  <c:v>17699</c:v>
                </c:pt>
                <c:pt idx="131">
                  <c:v>17904</c:v>
                </c:pt>
                <c:pt idx="132">
                  <c:v>17904</c:v>
                </c:pt>
                <c:pt idx="133">
                  <c:v>17920</c:v>
                </c:pt>
                <c:pt idx="134">
                  <c:v>18148</c:v>
                </c:pt>
                <c:pt idx="135">
                  <c:v>18432</c:v>
                </c:pt>
                <c:pt idx="136">
                  <c:v>18776</c:v>
                </c:pt>
                <c:pt idx="137">
                  <c:v>19035</c:v>
                </c:pt>
                <c:pt idx="138">
                  <c:v>19416</c:v>
                </c:pt>
                <c:pt idx="139">
                  <c:v>19561</c:v>
                </c:pt>
                <c:pt idx="140">
                  <c:v>19608</c:v>
                </c:pt>
                <c:pt idx="141">
                  <c:v>19964</c:v>
                </c:pt>
                <c:pt idx="142">
                  <c:v>20430</c:v>
                </c:pt>
                <c:pt idx="143">
                  <c:v>20978</c:v>
                </c:pt>
                <c:pt idx="144">
                  <c:v>21458</c:v>
                </c:pt>
                <c:pt idx="145">
                  <c:v>22039</c:v>
                </c:pt>
                <c:pt idx="146">
                  <c:v>22198</c:v>
                </c:pt>
                <c:pt idx="147">
                  <c:v>22202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List1!$B$2:$FG$2</c:f>
              <c:numCache>
                <c:formatCode>General</c:formatCode>
                <c:ptCount val="162"/>
                <c:pt idx="0">
                  <c:v>1250</c:v>
                </c:pt>
                <c:pt idx="1">
                  <c:v>3515</c:v>
                </c:pt>
                <c:pt idx="2">
                  <c:v>6908</c:v>
                </c:pt>
                <c:pt idx="3">
                  <c:v>10304</c:v>
                </c:pt>
                <c:pt idx="4">
                  <c:v>11588</c:v>
                </c:pt>
                <c:pt idx="5">
                  <c:v>11848</c:v>
                </c:pt>
                <c:pt idx="6">
                  <c:v>12998</c:v>
                </c:pt>
                <c:pt idx="7">
                  <c:v>13829</c:v>
                </c:pt>
                <c:pt idx="8">
                  <c:v>17361</c:v>
                </c:pt>
                <c:pt idx="9">
                  <c:v>21773</c:v>
                </c:pt>
                <c:pt idx="10">
                  <c:v>27519</c:v>
                </c:pt>
                <c:pt idx="11">
                  <c:v>35149</c:v>
                </c:pt>
                <c:pt idx="12">
                  <c:v>44052</c:v>
                </c:pt>
                <c:pt idx="13">
                  <c:v>45817</c:v>
                </c:pt>
                <c:pt idx="14">
                  <c:v>47532</c:v>
                </c:pt>
                <c:pt idx="15">
                  <c:v>56889</c:v>
                </c:pt>
                <c:pt idx="16">
                  <c:v>69271</c:v>
                </c:pt>
                <c:pt idx="17">
                  <c:v>81468</c:v>
                </c:pt>
                <c:pt idx="18">
                  <c:v>94473</c:v>
                </c:pt>
                <c:pt idx="19">
                  <c:v>106450</c:v>
                </c:pt>
                <c:pt idx="20">
                  <c:v>109032</c:v>
                </c:pt>
                <c:pt idx="21">
                  <c:v>111995</c:v>
                </c:pt>
                <c:pt idx="22">
                  <c:v>124880</c:v>
                </c:pt>
                <c:pt idx="23">
                  <c:v>138750</c:v>
                </c:pt>
                <c:pt idx="24">
                  <c:v>152157</c:v>
                </c:pt>
                <c:pt idx="25">
                  <c:v>167101</c:v>
                </c:pt>
                <c:pt idx="26">
                  <c:v>181539</c:v>
                </c:pt>
                <c:pt idx="27">
                  <c:v>185613</c:v>
                </c:pt>
                <c:pt idx="28">
                  <c:v>188572</c:v>
                </c:pt>
                <c:pt idx="29">
                  <c:v>200705</c:v>
                </c:pt>
                <c:pt idx="30">
                  <c:v>214605</c:v>
                </c:pt>
                <c:pt idx="31">
                  <c:v>227642</c:v>
                </c:pt>
                <c:pt idx="32">
                  <c:v>240317</c:v>
                </c:pt>
                <c:pt idx="33">
                  <c:v>253539</c:v>
                </c:pt>
                <c:pt idx="34">
                  <c:v>255150</c:v>
                </c:pt>
                <c:pt idx="35">
                  <c:v>256984</c:v>
                </c:pt>
                <c:pt idx="36">
                  <c:v>268296</c:v>
                </c:pt>
                <c:pt idx="37">
                  <c:v>281653</c:v>
                </c:pt>
                <c:pt idx="38">
                  <c:v>296206</c:v>
                </c:pt>
                <c:pt idx="39">
                  <c:v>312536</c:v>
                </c:pt>
                <c:pt idx="40">
                  <c:v>327462</c:v>
                </c:pt>
                <c:pt idx="41">
                  <c:v>330635</c:v>
                </c:pt>
                <c:pt idx="42">
                  <c:v>333794</c:v>
                </c:pt>
                <c:pt idx="43">
                  <c:v>348155</c:v>
                </c:pt>
                <c:pt idx="44">
                  <c:v>363822</c:v>
                </c:pt>
                <c:pt idx="45">
                  <c:v>380733</c:v>
                </c:pt>
                <c:pt idx="46">
                  <c:v>399814</c:v>
                </c:pt>
                <c:pt idx="47">
                  <c:v>418566</c:v>
                </c:pt>
                <c:pt idx="48">
                  <c:v>422575</c:v>
                </c:pt>
                <c:pt idx="49">
                  <c:v>424912</c:v>
                </c:pt>
                <c:pt idx="50">
                  <c:v>439644</c:v>
                </c:pt>
                <c:pt idx="51">
                  <c:v>455601</c:v>
                </c:pt>
                <c:pt idx="52">
                  <c:v>470516</c:v>
                </c:pt>
                <c:pt idx="53">
                  <c:v>488269</c:v>
                </c:pt>
                <c:pt idx="54">
                  <c:v>505818</c:v>
                </c:pt>
                <c:pt idx="55">
                  <c:v>508678</c:v>
                </c:pt>
                <c:pt idx="56">
                  <c:v>510665</c:v>
                </c:pt>
                <c:pt idx="57">
                  <c:v>525723</c:v>
                </c:pt>
                <c:pt idx="58">
                  <c:v>544263</c:v>
                </c:pt>
                <c:pt idx="59">
                  <c:v>563153</c:v>
                </c:pt>
                <c:pt idx="60">
                  <c:v>584741</c:v>
                </c:pt>
                <c:pt idx="61">
                  <c:v>604532</c:v>
                </c:pt>
                <c:pt idx="62">
                  <c:v>607762</c:v>
                </c:pt>
                <c:pt idx="63">
                  <c:v>610577</c:v>
                </c:pt>
                <c:pt idx="64">
                  <c:v>631225</c:v>
                </c:pt>
                <c:pt idx="65">
                  <c:v>658714</c:v>
                </c:pt>
                <c:pt idx="66">
                  <c:v>688734</c:v>
                </c:pt>
                <c:pt idx="67">
                  <c:v>720886</c:v>
                </c:pt>
                <c:pt idx="68">
                  <c:v>750066</c:v>
                </c:pt>
                <c:pt idx="69">
                  <c:v>761669</c:v>
                </c:pt>
                <c:pt idx="70">
                  <c:v>773372</c:v>
                </c:pt>
                <c:pt idx="71">
                  <c:v>802826</c:v>
                </c:pt>
                <c:pt idx="72">
                  <c:v>837921</c:v>
                </c:pt>
                <c:pt idx="73">
                  <c:v>875873</c:v>
                </c:pt>
                <c:pt idx="74">
                  <c:v>917320</c:v>
                </c:pt>
                <c:pt idx="75">
                  <c:v>953067</c:v>
                </c:pt>
                <c:pt idx="76">
                  <c:v>968757</c:v>
                </c:pt>
                <c:pt idx="77">
                  <c:v>981380</c:v>
                </c:pt>
                <c:pt idx="78">
                  <c:v>1011026</c:v>
                </c:pt>
                <c:pt idx="79">
                  <c:v>1051043</c:v>
                </c:pt>
                <c:pt idx="80">
                  <c:v>1088978</c:v>
                </c:pt>
                <c:pt idx="81">
                  <c:v>1128267</c:v>
                </c:pt>
                <c:pt idx="82">
                  <c:v>1166327</c:v>
                </c:pt>
                <c:pt idx="83">
                  <c:v>1180645</c:v>
                </c:pt>
                <c:pt idx="84">
                  <c:v>1189146</c:v>
                </c:pt>
                <c:pt idx="85">
                  <c:v>1218312</c:v>
                </c:pt>
                <c:pt idx="86">
                  <c:v>1249133</c:v>
                </c:pt>
                <c:pt idx="87">
                  <c:v>1282017</c:v>
                </c:pt>
                <c:pt idx="88">
                  <c:v>1317035</c:v>
                </c:pt>
                <c:pt idx="89">
                  <c:v>1351997</c:v>
                </c:pt>
                <c:pt idx="90">
                  <c:v>1363832</c:v>
                </c:pt>
                <c:pt idx="91">
                  <c:v>1373270</c:v>
                </c:pt>
                <c:pt idx="92">
                  <c:v>1408025</c:v>
                </c:pt>
                <c:pt idx="93">
                  <c:v>1446431</c:v>
                </c:pt>
                <c:pt idx="94">
                  <c:v>1486752</c:v>
                </c:pt>
                <c:pt idx="95">
                  <c:v>1532857</c:v>
                </c:pt>
                <c:pt idx="96">
                  <c:v>1549856</c:v>
                </c:pt>
                <c:pt idx="97">
                  <c:v>1563097</c:v>
                </c:pt>
                <c:pt idx="98">
                  <c:v>1574140</c:v>
                </c:pt>
                <c:pt idx="99">
                  <c:v>1583512</c:v>
                </c:pt>
                <c:pt idx="100">
                  <c:v>1622638</c:v>
                </c:pt>
                <c:pt idx="101">
                  <c:v>1657575</c:v>
                </c:pt>
                <c:pt idx="102">
                  <c:v>1711457</c:v>
                </c:pt>
                <c:pt idx="103">
                  <c:v>1765813</c:v>
                </c:pt>
                <c:pt idx="104">
                  <c:v>1793009</c:v>
                </c:pt>
                <c:pt idx="105">
                  <c:v>1812165</c:v>
                </c:pt>
                <c:pt idx="106">
                  <c:v>1864016</c:v>
                </c:pt>
                <c:pt idx="107">
                  <c:v>1913720</c:v>
                </c:pt>
                <c:pt idx="108">
                  <c:v>1966241</c:v>
                </c:pt>
                <c:pt idx="109">
                  <c:v>2025164</c:v>
                </c:pt>
                <c:pt idx="110">
                  <c:v>2083464</c:v>
                </c:pt>
                <c:pt idx="111">
                  <c:v>2107158</c:v>
                </c:pt>
                <c:pt idx="112">
                  <c:v>2124384</c:v>
                </c:pt>
                <c:pt idx="113">
                  <c:v>2173791</c:v>
                </c:pt>
                <c:pt idx="114">
                  <c:v>2221107</c:v>
                </c:pt>
                <c:pt idx="115">
                  <c:v>2272439</c:v>
                </c:pt>
                <c:pt idx="116">
                  <c:v>2331651</c:v>
                </c:pt>
                <c:pt idx="117">
                  <c:v>2383750</c:v>
                </c:pt>
                <c:pt idx="118">
                  <c:v>2405208</c:v>
                </c:pt>
                <c:pt idx="119">
                  <c:v>2423506</c:v>
                </c:pt>
                <c:pt idx="120">
                  <c:v>2472092</c:v>
                </c:pt>
                <c:pt idx="121">
                  <c:v>2522164</c:v>
                </c:pt>
                <c:pt idx="122">
                  <c:v>2582281</c:v>
                </c:pt>
                <c:pt idx="123">
                  <c:v>2647975</c:v>
                </c:pt>
                <c:pt idx="124">
                  <c:v>2709207</c:v>
                </c:pt>
                <c:pt idx="125">
                  <c:v>2730919</c:v>
                </c:pt>
                <c:pt idx="126">
                  <c:v>2751530</c:v>
                </c:pt>
                <c:pt idx="127">
                  <c:v>2816051</c:v>
                </c:pt>
                <c:pt idx="128">
                  <c:v>2879888</c:v>
                </c:pt>
                <c:pt idx="129">
                  <c:v>2948486</c:v>
                </c:pt>
                <c:pt idx="130">
                  <c:v>3022241</c:v>
                </c:pt>
                <c:pt idx="131">
                  <c:v>3095014</c:v>
                </c:pt>
                <c:pt idx="132">
                  <c:v>3124406</c:v>
                </c:pt>
                <c:pt idx="133">
                  <c:v>3149232</c:v>
                </c:pt>
                <c:pt idx="134">
                  <c:v>3216558</c:v>
                </c:pt>
                <c:pt idx="135">
                  <c:v>3286626</c:v>
                </c:pt>
                <c:pt idx="136">
                  <c:v>3360640</c:v>
                </c:pt>
                <c:pt idx="137">
                  <c:v>3437859</c:v>
                </c:pt>
                <c:pt idx="138">
                  <c:v>3513097</c:v>
                </c:pt>
                <c:pt idx="139">
                  <c:v>3545414</c:v>
                </c:pt>
                <c:pt idx="140">
                  <c:v>3571659</c:v>
                </c:pt>
                <c:pt idx="141">
                  <c:v>3641072</c:v>
                </c:pt>
                <c:pt idx="142">
                  <c:v>3713557</c:v>
                </c:pt>
                <c:pt idx="143">
                  <c:v>3792206</c:v>
                </c:pt>
                <c:pt idx="144">
                  <c:v>3878032</c:v>
                </c:pt>
                <c:pt idx="145">
                  <c:v>3960838</c:v>
                </c:pt>
                <c:pt idx="146">
                  <c:v>4002018</c:v>
                </c:pt>
                <c:pt idx="147">
                  <c:v>4032355</c:v>
                </c:pt>
                <c:pt idx="148">
                  <c:v>4099901</c:v>
                </c:pt>
                <c:pt idx="149">
                  <c:v>4170686</c:v>
                </c:pt>
                <c:pt idx="150">
                  <c:v>4257786</c:v>
                </c:pt>
                <c:pt idx="151">
                  <c:v>4345797</c:v>
                </c:pt>
                <c:pt idx="152">
                  <c:v>4436133</c:v>
                </c:pt>
                <c:pt idx="153">
                  <c:v>4479719</c:v>
                </c:pt>
                <c:pt idx="154">
                  <c:v>4515269</c:v>
                </c:pt>
                <c:pt idx="155">
                  <c:v>4601097</c:v>
                </c:pt>
                <c:pt idx="156">
                  <c:v>4687576</c:v>
                </c:pt>
                <c:pt idx="157">
                  <c:v>4780433</c:v>
                </c:pt>
                <c:pt idx="158">
                  <c:v>4872913</c:v>
                </c:pt>
                <c:pt idx="159">
                  <c:v>4965350</c:v>
                </c:pt>
                <c:pt idx="160">
                  <c:v>5014043</c:v>
                </c:pt>
                <c:pt idx="161">
                  <c:v>5053890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List1!$B$3:$FG$3</c:f>
              <c:numCache>
                <c:formatCode>General</c:formatCode>
                <c:ptCount val="1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32</c:v>
                </c:pt>
                <c:pt idx="11">
                  <c:v>279</c:v>
                </c:pt>
                <c:pt idx="12">
                  <c:v>1130</c:v>
                </c:pt>
                <c:pt idx="13">
                  <c:v>1303</c:v>
                </c:pt>
                <c:pt idx="14">
                  <c:v>1303</c:v>
                </c:pt>
                <c:pt idx="15">
                  <c:v>1668</c:v>
                </c:pt>
                <c:pt idx="16">
                  <c:v>2270</c:v>
                </c:pt>
                <c:pt idx="17">
                  <c:v>3036</c:v>
                </c:pt>
                <c:pt idx="18">
                  <c:v>4508</c:v>
                </c:pt>
                <c:pt idx="19">
                  <c:v>6010</c:v>
                </c:pt>
                <c:pt idx="20">
                  <c:v>6441</c:v>
                </c:pt>
                <c:pt idx="21">
                  <c:v>6707</c:v>
                </c:pt>
                <c:pt idx="22">
                  <c:v>7680</c:v>
                </c:pt>
                <c:pt idx="23">
                  <c:v>8584</c:v>
                </c:pt>
                <c:pt idx="24">
                  <c:v>10578</c:v>
                </c:pt>
                <c:pt idx="25">
                  <c:v>12036</c:v>
                </c:pt>
                <c:pt idx="26">
                  <c:v>13090</c:v>
                </c:pt>
                <c:pt idx="27">
                  <c:v>13161</c:v>
                </c:pt>
                <c:pt idx="28">
                  <c:v>13290</c:v>
                </c:pt>
                <c:pt idx="29">
                  <c:v>13549</c:v>
                </c:pt>
                <c:pt idx="30">
                  <c:v>13824</c:v>
                </c:pt>
                <c:pt idx="31">
                  <c:v>14045</c:v>
                </c:pt>
                <c:pt idx="32">
                  <c:v>14261</c:v>
                </c:pt>
                <c:pt idx="33">
                  <c:v>14833</c:v>
                </c:pt>
                <c:pt idx="34">
                  <c:v>14926</c:v>
                </c:pt>
                <c:pt idx="35">
                  <c:v>14927</c:v>
                </c:pt>
                <c:pt idx="36">
                  <c:v>15310</c:v>
                </c:pt>
                <c:pt idx="37">
                  <c:v>15914</c:v>
                </c:pt>
                <c:pt idx="38">
                  <c:v>16423</c:v>
                </c:pt>
                <c:pt idx="39">
                  <c:v>17465</c:v>
                </c:pt>
                <c:pt idx="40">
                  <c:v>18302</c:v>
                </c:pt>
                <c:pt idx="41">
                  <c:v>18302</c:v>
                </c:pt>
                <c:pt idx="42">
                  <c:v>18465</c:v>
                </c:pt>
                <c:pt idx="43">
                  <c:v>19260</c:v>
                </c:pt>
                <c:pt idx="44">
                  <c:v>20096</c:v>
                </c:pt>
                <c:pt idx="45">
                  <c:v>21092</c:v>
                </c:pt>
                <c:pt idx="46">
                  <c:v>23336</c:v>
                </c:pt>
                <c:pt idx="47">
                  <c:v>25156</c:v>
                </c:pt>
                <c:pt idx="48">
                  <c:v>25601</c:v>
                </c:pt>
                <c:pt idx="49">
                  <c:v>25620</c:v>
                </c:pt>
                <c:pt idx="50">
                  <c:v>26247</c:v>
                </c:pt>
                <c:pt idx="51">
                  <c:v>27324</c:v>
                </c:pt>
                <c:pt idx="52">
                  <c:v>29272</c:v>
                </c:pt>
                <c:pt idx="53">
                  <c:v>30766</c:v>
                </c:pt>
                <c:pt idx="54">
                  <c:v>31831</c:v>
                </c:pt>
                <c:pt idx="55">
                  <c:v>32063</c:v>
                </c:pt>
                <c:pt idx="56">
                  <c:v>32090</c:v>
                </c:pt>
                <c:pt idx="57">
                  <c:v>32635</c:v>
                </c:pt>
                <c:pt idx="58">
                  <c:v>33463</c:v>
                </c:pt>
                <c:pt idx="59">
                  <c:v>33961</c:v>
                </c:pt>
                <c:pt idx="60">
                  <c:v>35159</c:v>
                </c:pt>
                <c:pt idx="61">
                  <c:v>36322</c:v>
                </c:pt>
                <c:pt idx="62">
                  <c:v>36564</c:v>
                </c:pt>
                <c:pt idx="63">
                  <c:v>36633</c:v>
                </c:pt>
                <c:pt idx="64">
                  <c:v>38558</c:v>
                </c:pt>
                <c:pt idx="65">
                  <c:v>41220</c:v>
                </c:pt>
                <c:pt idx="66">
                  <c:v>45678</c:v>
                </c:pt>
                <c:pt idx="67">
                  <c:v>50517</c:v>
                </c:pt>
                <c:pt idx="68">
                  <c:v>54674</c:v>
                </c:pt>
                <c:pt idx="69">
                  <c:v>55955</c:v>
                </c:pt>
                <c:pt idx="70">
                  <c:v>56326</c:v>
                </c:pt>
                <c:pt idx="71">
                  <c:v>60779</c:v>
                </c:pt>
                <c:pt idx="72">
                  <c:v>67636</c:v>
                </c:pt>
                <c:pt idx="73">
                  <c:v>76804</c:v>
                </c:pt>
                <c:pt idx="74">
                  <c:v>86904</c:v>
                </c:pt>
                <c:pt idx="75">
                  <c:v>97084</c:v>
                </c:pt>
                <c:pt idx="76">
                  <c:v>99232</c:v>
                </c:pt>
                <c:pt idx="77">
                  <c:v>99623</c:v>
                </c:pt>
                <c:pt idx="78">
                  <c:v>106073</c:v>
                </c:pt>
                <c:pt idx="79">
                  <c:v>114358</c:v>
                </c:pt>
                <c:pt idx="80">
                  <c:v>123286</c:v>
                </c:pt>
                <c:pt idx="81">
                  <c:v>133043</c:v>
                </c:pt>
                <c:pt idx="82">
                  <c:v>141907</c:v>
                </c:pt>
                <c:pt idx="83">
                  <c:v>144173</c:v>
                </c:pt>
                <c:pt idx="84">
                  <c:v>144489</c:v>
                </c:pt>
                <c:pt idx="85">
                  <c:v>151608</c:v>
                </c:pt>
                <c:pt idx="86">
                  <c:v>160056</c:v>
                </c:pt>
                <c:pt idx="87">
                  <c:v>168736</c:v>
                </c:pt>
                <c:pt idx="88">
                  <c:v>176662</c:v>
                </c:pt>
                <c:pt idx="89">
                  <c:v>182596</c:v>
                </c:pt>
                <c:pt idx="90">
                  <c:v>183629</c:v>
                </c:pt>
                <c:pt idx="91">
                  <c:v>183722</c:v>
                </c:pt>
                <c:pt idx="92">
                  <c:v>188067</c:v>
                </c:pt>
                <c:pt idx="93">
                  <c:v>195813</c:v>
                </c:pt>
                <c:pt idx="94">
                  <c:v>204549</c:v>
                </c:pt>
                <c:pt idx="95">
                  <c:v>213491</c:v>
                </c:pt>
                <c:pt idx="96">
                  <c:v>214919</c:v>
                </c:pt>
                <c:pt idx="97">
                  <c:v>215332</c:v>
                </c:pt>
                <c:pt idx="98">
                  <c:v>215334</c:v>
                </c:pt>
                <c:pt idx="99">
                  <c:v>215405</c:v>
                </c:pt>
                <c:pt idx="100">
                  <c:v>220677</c:v>
                </c:pt>
                <c:pt idx="101">
                  <c:v>230236</c:v>
                </c:pt>
                <c:pt idx="102">
                  <c:v>243236</c:v>
                </c:pt>
                <c:pt idx="103">
                  <c:v>255843</c:v>
                </c:pt>
                <c:pt idx="104">
                  <c:v>258571</c:v>
                </c:pt>
                <c:pt idx="105">
                  <c:v>259026</c:v>
                </c:pt>
                <c:pt idx="106">
                  <c:v>268925</c:v>
                </c:pt>
                <c:pt idx="107">
                  <c:v>280363</c:v>
                </c:pt>
                <c:pt idx="108">
                  <c:v>292624</c:v>
                </c:pt>
                <c:pt idx="109">
                  <c:v>305420</c:v>
                </c:pt>
                <c:pt idx="110">
                  <c:v>315542</c:v>
                </c:pt>
                <c:pt idx="111">
                  <c:v>316210</c:v>
                </c:pt>
                <c:pt idx="112">
                  <c:v>316374</c:v>
                </c:pt>
                <c:pt idx="113">
                  <c:v>324222</c:v>
                </c:pt>
                <c:pt idx="114">
                  <c:v>333382</c:v>
                </c:pt>
                <c:pt idx="115">
                  <c:v>342927</c:v>
                </c:pt>
                <c:pt idx="116">
                  <c:v>353088</c:v>
                </c:pt>
                <c:pt idx="117">
                  <c:v>360590</c:v>
                </c:pt>
                <c:pt idx="118">
                  <c:v>361299</c:v>
                </c:pt>
                <c:pt idx="119">
                  <c:v>361485</c:v>
                </c:pt>
                <c:pt idx="120">
                  <c:v>368291</c:v>
                </c:pt>
                <c:pt idx="121">
                  <c:v>377195</c:v>
                </c:pt>
                <c:pt idx="122">
                  <c:v>387109</c:v>
                </c:pt>
                <c:pt idx="123">
                  <c:v>397919</c:v>
                </c:pt>
                <c:pt idx="124">
                  <c:v>404785</c:v>
                </c:pt>
                <c:pt idx="125">
                  <c:v>405254</c:v>
                </c:pt>
                <c:pt idx="126">
                  <c:v>405388</c:v>
                </c:pt>
                <c:pt idx="127">
                  <c:v>410782</c:v>
                </c:pt>
                <c:pt idx="128">
                  <c:v>418793</c:v>
                </c:pt>
                <c:pt idx="129">
                  <c:v>429263</c:v>
                </c:pt>
                <c:pt idx="130">
                  <c:v>441272</c:v>
                </c:pt>
                <c:pt idx="131">
                  <c:v>450690</c:v>
                </c:pt>
                <c:pt idx="132">
                  <c:v>451466</c:v>
                </c:pt>
                <c:pt idx="133">
                  <c:v>451747</c:v>
                </c:pt>
                <c:pt idx="134">
                  <c:v>460813</c:v>
                </c:pt>
                <c:pt idx="135">
                  <c:v>472030</c:v>
                </c:pt>
                <c:pt idx="136">
                  <c:v>483004</c:v>
                </c:pt>
                <c:pt idx="137">
                  <c:v>493892</c:v>
                </c:pt>
                <c:pt idx="138">
                  <c:v>502115</c:v>
                </c:pt>
                <c:pt idx="139">
                  <c:v>502908</c:v>
                </c:pt>
                <c:pt idx="140">
                  <c:v>503073</c:v>
                </c:pt>
                <c:pt idx="141">
                  <c:v>510034</c:v>
                </c:pt>
                <c:pt idx="142">
                  <c:v>519407</c:v>
                </c:pt>
                <c:pt idx="143">
                  <c:v>529371</c:v>
                </c:pt>
                <c:pt idx="144">
                  <c:v>541072</c:v>
                </c:pt>
                <c:pt idx="145">
                  <c:v>550710</c:v>
                </c:pt>
                <c:pt idx="146">
                  <c:v>551857</c:v>
                </c:pt>
                <c:pt idx="147">
                  <c:v>552064</c:v>
                </c:pt>
                <c:pt idx="148">
                  <c:v>562105</c:v>
                </c:pt>
                <c:pt idx="149">
                  <c:v>574996</c:v>
                </c:pt>
                <c:pt idx="150">
                  <c:v>588550</c:v>
                </c:pt>
                <c:pt idx="151">
                  <c:v>603168</c:v>
                </c:pt>
                <c:pt idx="152">
                  <c:v>615397</c:v>
                </c:pt>
                <c:pt idx="153">
                  <c:v>616588</c:v>
                </c:pt>
                <c:pt idx="154">
                  <c:v>616813</c:v>
                </c:pt>
                <c:pt idx="155">
                  <c:v>627922</c:v>
                </c:pt>
                <c:pt idx="156">
                  <c:v>643578</c:v>
                </c:pt>
                <c:pt idx="157">
                  <c:v>661681</c:v>
                </c:pt>
                <c:pt idx="158">
                  <c:v>680639</c:v>
                </c:pt>
                <c:pt idx="159">
                  <c:v>698723</c:v>
                </c:pt>
                <c:pt idx="160">
                  <c:v>700657</c:v>
                </c:pt>
                <c:pt idx="161">
                  <c:v>701074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List1!$B$1:$FG$1</c:f>
              <c:strCache>
                <c:ptCount val="162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</c:strCache>
            </c:strRef>
          </c:cat>
          <c:val>
            <c:numRef>
              <c:f>List1!$B$4:$FG$4</c:f>
              <c:numCache>
                <c:formatCode>General</c:formatCode>
                <c:ptCount val="162"/>
                <c:pt idx="0">
                  <c:v>0</c:v>
                </c:pt>
                <c:pt idx="1">
                  <c:v>27</c:v>
                </c:pt>
                <c:pt idx="2">
                  <c:v>82</c:v>
                </c:pt>
                <c:pt idx="3">
                  <c:v>161</c:v>
                </c:pt>
                <c:pt idx="4">
                  <c:v>182</c:v>
                </c:pt>
                <c:pt idx="5">
                  <c:v>182</c:v>
                </c:pt>
                <c:pt idx="6">
                  <c:v>296</c:v>
                </c:pt>
                <c:pt idx="7">
                  <c:v>379</c:v>
                </c:pt>
                <c:pt idx="8">
                  <c:v>421</c:v>
                </c:pt>
                <c:pt idx="9">
                  <c:v>499</c:v>
                </c:pt>
                <c:pt idx="10">
                  <c:v>541</c:v>
                </c:pt>
                <c:pt idx="11">
                  <c:v>605</c:v>
                </c:pt>
                <c:pt idx="12">
                  <c:v>786</c:v>
                </c:pt>
                <c:pt idx="13">
                  <c:v>861</c:v>
                </c:pt>
                <c:pt idx="14">
                  <c:v>896</c:v>
                </c:pt>
                <c:pt idx="15">
                  <c:v>964</c:v>
                </c:pt>
                <c:pt idx="16">
                  <c:v>1341</c:v>
                </c:pt>
                <c:pt idx="17">
                  <c:v>1852</c:v>
                </c:pt>
                <c:pt idx="18">
                  <c:v>2533</c:v>
                </c:pt>
                <c:pt idx="19">
                  <c:v>2991</c:v>
                </c:pt>
                <c:pt idx="20">
                  <c:v>3352</c:v>
                </c:pt>
                <c:pt idx="21">
                  <c:v>3352</c:v>
                </c:pt>
                <c:pt idx="22">
                  <c:v>3753</c:v>
                </c:pt>
                <c:pt idx="23">
                  <c:v>4183</c:v>
                </c:pt>
                <c:pt idx="24">
                  <c:v>5019</c:v>
                </c:pt>
                <c:pt idx="25">
                  <c:v>5896</c:v>
                </c:pt>
                <c:pt idx="26">
                  <c:v>6234</c:v>
                </c:pt>
                <c:pt idx="27">
                  <c:v>6234</c:v>
                </c:pt>
                <c:pt idx="28">
                  <c:v>6254</c:v>
                </c:pt>
                <c:pt idx="29">
                  <c:v>6412</c:v>
                </c:pt>
                <c:pt idx="30">
                  <c:v>6686</c:v>
                </c:pt>
                <c:pt idx="31">
                  <c:v>6913</c:v>
                </c:pt>
                <c:pt idx="32">
                  <c:v>7138</c:v>
                </c:pt>
                <c:pt idx="33">
                  <c:v>7339</c:v>
                </c:pt>
                <c:pt idx="34">
                  <c:v>7435</c:v>
                </c:pt>
                <c:pt idx="35">
                  <c:v>7475</c:v>
                </c:pt>
                <c:pt idx="36">
                  <c:v>7605</c:v>
                </c:pt>
                <c:pt idx="37">
                  <c:v>7930</c:v>
                </c:pt>
                <c:pt idx="38">
                  <c:v>8207</c:v>
                </c:pt>
                <c:pt idx="39">
                  <c:v>8622</c:v>
                </c:pt>
                <c:pt idx="40">
                  <c:v>8916</c:v>
                </c:pt>
                <c:pt idx="41">
                  <c:v>8916</c:v>
                </c:pt>
                <c:pt idx="42">
                  <c:v>8916</c:v>
                </c:pt>
                <c:pt idx="43">
                  <c:v>9124</c:v>
                </c:pt>
                <c:pt idx="44">
                  <c:v>9580</c:v>
                </c:pt>
                <c:pt idx="45">
                  <c:v>10310</c:v>
                </c:pt>
                <c:pt idx="46">
                  <c:v>11374</c:v>
                </c:pt>
                <c:pt idx="47">
                  <c:v>12145</c:v>
                </c:pt>
                <c:pt idx="48">
                  <c:v>12238</c:v>
                </c:pt>
                <c:pt idx="49">
                  <c:v>12238</c:v>
                </c:pt>
                <c:pt idx="50">
                  <c:v>12528</c:v>
                </c:pt>
                <c:pt idx="51">
                  <c:v>13175</c:v>
                </c:pt>
                <c:pt idx="52">
                  <c:v>14219</c:v>
                </c:pt>
                <c:pt idx="53">
                  <c:v>15218</c:v>
                </c:pt>
                <c:pt idx="54">
                  <c:v>15699</c:v>
                </c:pt>
                <c:pt idx="55">
                  <c:v>15704</c:v>
                </c:pt>
                <c:pt idx="56">
                  <c:v>15719</c:v>
                </c:pt>
                <c:pt idx="57">
                  <c:v>16182</c:v>
                </c:pt>
                <c:pt idx="58">
                  <c:v>16612</c:v>
                </c:pt>
                <c:pt idx="59">
                  <c:v>17024</c:v>
                </c:pt>
                <c:pt idx="60">
                  <c:v>17673</c:v>
                </c:pt>
                <c:pt idx="61">
                  <c:v>18125</c:v>
                </c:pt>
                <c:pt idx="62">
                  <c:v>18135</c:v>
                </c:pt>
                <c:pt idx="63">
                  <c:v>18135</c:v>
                </c:pt>
                <c:pt idx="64">
                  <c:v>18309</c:v>
                </c:pt>
                <c:pt idx="65">
                  <c:v>18765</c:v>
                </c:pt>
                <c:pt idx="66">
                  <c:v>19348</c:v>
                </c:pt>
                <c:pt idx="67">
                  <c:v>20069</c:v>
                </c:pt>
                <c:pt idx="68">
                  <c:v>20729</c:v>
                </c:pt>
                <c:pt idx="69">
                  <c:v>20751</c:v>
                </c:pt>
                <c:pt idx="70">
                  <c:v>20845</c:v>
                </c:pt>
                <c:pt idx="71">
                  <c:v>21285</c:v>
                </c:pt>
                <c:pt idx="72">
                  <c:v>21746</c:v>
                </c:pt>
                <c:pt idx="73">
                  <c:v>22535</c:v>
                </c:pt>
                <c:pt idx="74">
                  <c:v>23803</c:v>
                </c:pt>
                <c:pt idx="75">
                  <c:v>24810</c:v>
                </c:pt>
                <c:pt idx="76">
                  <c:v>25243</c:v>
                </c:pt>
                <c:pt idx="77">
                  <c:v>25381</c:v>
                </c:pt>
                <c:pt idx="78">
                  <c:v>26165</c:v>
                </c:pt>
                <c:pt idx="79">
                  <c:v>26966</c:v>
                </c:pt>
                <c:pt idx="80">
                  <c:v>27789</c:v>
                </c:pt>
                <c:pt idx="81">
                  <c:v>28764</c:v>
                </c:pt>
                <c:pt idx="82">
                  <c:v>29491</c:v>
                </c:pt>
                <c:pt idx="83">
                  <c:v>29904</c:v>
                </c:pt>
                <c:pt idx="84">
                  <c:v>29962</c:v>
                </c:pt>
                <c:pt idx="85">
                  <c:v>30183</c:v>
                </c:pt>
                <c:pt idx="86">
                  <c:v>30454</c:v>
                </c:pt>
                <c:pt idx="87">
                  <c:v>31066</c:v>
                </c:pt>
                <c:pt idx="88">
                  <c:v>32010</c:v>
                </c:pt>
                <c:pt idx="89">
                  <c:v>33113</c:v>
                </c:pt>
                <c:pt idx="90">
                  <c:v>33407</c:v>
                </c:pt>
                <c:pt idx="91">
                  <c:v>33462</c:v>
                </c:pt>
                <c:pt idx="92">
                  <c:v>33679</c:v>
                </c:pt>
                <c:pt idx="93">
                  <c:v>34032</c:v>
                </c:pt>
                <c:pt idx="94">
                  <c:v>34779</c:v>
                </c:pt>
                <c:pt idx="95">
                  <c:v>36928</c:v>
                </c:pt>
                <c:pt idx="96">
                  <c:v>38000</c:v>
                </c:pt>
                <c:pt idx="97">
                  <c:v>38775</c:v>
                </c:pt>
                <c:pt idx="98">
                  <c:v>38925</c:v>
                </c:pt>
                <c:pt idx="99">
                  <c:v>38927</c:v>
                </c:pt>
                <c:pt idx="100">
                  <c:v>39637</c:v>
                </c:pt>
                <c:pt idx="101">
                  <c:v>40347</c:v>
                </c:pt>
                <c:pt idx="102">
                  <c:v>42376</c:v>
                </c:pt>
                <c:pt idx="103">
                  <c:v>44082</c:v>
                </c:pt>
                <c:pt idx="104">
                  <c:v>44615</c:v>
                </c:pt>
                <c:pt idx="105">
                  <c:v>44675</c:v>
                </c:pt>
                <c:pt idx="106">
                  <c:v>45378</c:v>
                </c:pt>
                <c:pt idx="107">
                  <c:v>45797</c:v>
                </c:pt>
                <c:pt idx="108">
                  <c:v>46681</c:v>
                </c:pt>
                <c:pt idx="109">
                  <c:v>47958</c:v>
                </c:pt>
                <c:pt idx="110">
                  <c:v>49324</c:v>
                </c:pt>
                <c:pt idx="111">
                  <c:v>50480</c:v>
                </c:pt>
                <c:pt idx="112">
                  <c:v>50924</c:v>
                </c:pt>
                <c:pt idx="113">
                  <c:v>52547</c:v>
                </c:pt>
                <c:pt idx="114">
                  <c:v>53634</c:v>
                </c:pt>
                <c:pt idx="115">
                  <c:v>54333</c:v>
                </c:pt>
                <c:pt idx="116">
                  <c:v>56323</c:v>
                </c:pt>
                <c:pt idx="117">
                  <c:v>58072</c:v>
                </c:pt>
                <c:pt idx="118">
                  <c:v>58784</c:v>
                </c:pt>
                <c:pt idx="119">
                  <c:v>58846</c:v>
                </c:pt>
                <c:pt idx="120">
                  <c:v>59300</c:v>
                </c:pt>
                <c:pt idx="121">
                  <c:v>59929</c:v>
                </c:pt>
                <c:pt idx="122">
                  <c:v>60634</c:v>
                </c:pt>
                <c:pt idx="123">
                  <c:v>63092</c:v>
                </c:pt>
                <c:pt idx="124">
                  <c:v>64980</c:v>
                </c:pt>
                <c:pt idx="125">
                  <c:v>65200</c:v>
                </c:pt>
                <c:pt idx="126">
                  <c:v>65419</c:v>
                </c:pt>
                <c:pt idx="127">
                  <c:v>66031</c:v>
                </c:pt>
                <c:pt idx="128">
                  <c:v>66587</c:v>
                </c:pt>
                <c:pt idx="129">
                  <c:v>67356</c:v>
                </c:pt>
                <c:pt idx="130">
                  <c:v>69735</c:v>
                </c:pt>
                <c:pt idx="131">
                  <c:v>72188</c:v>
                </c:pt>
                <c:pt idx="132">
                  <c:v>72777</c:v>
                </c:pt>
                <c:pt idx="133">
                  <c:v>72837</c:v>
                </c:pt>
                <c:pt idx="134">
                  <c:v>73855</c:v>
                </c:pt>
                <c:pt idx="135">
                  <c:v>74830</c:v>
                </c:pt>
                <c:pt idx="136">
                  <c:v>76328</c:v>
                </c:pt>
                <c:pt idx="137">
                  <c:v>78989</c:v>
                </c:pt>
                <c:pt idx="138">
                  <c:v>80630</c:v>
                </c:pt>
                <c:pt idx="139">
                  <c:v>81179</c:v>
                </c:pt>
                <c:pt idx="140">
                  <c:v>81540</c:v>
                </c:pt>
                <c:pt idx="141">
                  <c:v>82825</c:v>
                </c:pt>
                <c:pt idx="142">
                  <c:v>84195</c:v>
                </c:pt>
                <c:pt idx="143">
                  <c:v>86120</c:v>
                </c:pt>
                <c:pt idx="144">
                  <c:v>88443</c:v>
                </c:pt>
                <c:pt idx="145">
                  <c:v>90199</c:v>
                </c:pt>
                <c:pt idx="146">
                  <c:v>90667</c:v>
                </c:pt>
                <c:pt idx="147">
                  <c:v>91173</c:v>
                </c:pt>
                <c:pt idx="148">
                  <c:v>92295</c:v>
                </c:pt>
                <c:pt idx="149">
                  <c:v>93562</c:v>
                </c:pt>
                <c:pt idx="150">
                  <c:v>95335</c:v>
                </c:pt>
                <c:pt idx="151">
                  <c:v>98274</c:v>
                </c:pt>
                <c:pt idx="152">
                  <c:v>100788</c:v>
                </c:pt>
                <c:pt idx="153">
                  <c:v>101673</c:v>
                </c:pt>
                <c:pt idx="154">
                  <c:v>102346</c:v>
                </c:pt>
                <c:pt idx="155">
                  <c:v>104858</c:v>
                </c:pt>
                <c:pt idx="156">
                  <c:v>106254</c:v>
                </c:pt>
                <c:pt idx="157">
                  <c:v>108413</c:v>
                </c:pt>
                <c:pt idx="158">
                  <c:v>110615</c:v>
                </c:pt>
                <c:pt idx="159">
                  <c:v>112909</c:v>
                </c:pt>
                <c:pt idx="160">
                  <c:v>113214</c:v>
                </c:pt>
                <c:pt idx="161">
                  <c:v>113520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Karlovarský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Ústecký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50.993420639999997</c:v>
                </c:pt>
                <c:pt idx="1">
                  <c:v>41.129042509999998</c:v>
                </c:pt>
                <c:pt idx="2">
                  <c:v>40.729172980000001</c:v>
                </c:pt>
                <c:pt idx="3">
                  <c:v>39.641788400000003</c:v>
                </c:pt>
                <c:pt idx="4">
                  <c:v>39.392262619999997</c:v>
                </c:pt>
                <c:pt idx="5">
                  <c:v>39.157072190000001</c:v>
                </c:pt>
                <c:pt idx="6">
                  <c:v>39.047823549999997</c:v>
                </c:pt>
                <c:pt idx="7">
                  <c:v>38.83663619</c:v>
                </c:pt>
                <c:pt idx="8">
                  <c:v>38.008641599999997</c:v>
                </c:pt>
                <c:pt idx="9">
                  <c:v>37.823771950000001</c:v>
                </c:pt>
                <c:pt idx="10">
                  <c:v>37.683414030000002</c:v>
                </c:pt>
                <c:pt idx="11">
                  <c:v>37.030587349999998</c:v>
                </c:pt>
                <c:pt idx="12">
                  <c:v>36.516330830000001</c:v>
                </c:pt>
                <c:pt idx="13">
                  <c:v>34.045320320000002</c:v>
                </c:pt>
                <c:pt idx="14">
                  <c:v>31.232541990000001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ČR</c:v>
                </c:pt>
                <c:pt idx="4">
                  <c:v>Zlínský kraj</c:v>
                </c:pt>
                <c:pt idx="5">
                  <c:v>Jihomoravský kraj</c:v>
                </c:pt>
                <c:pt idx="6">
                  <c:v>Karlovarský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40.920149700000003</c:v>
                </c:pt>
                <c:pt idx="1">
                  <c:v>40.2471599</c:v>
                </c:pt>
                <c:pt idx="2">
                  <c:v>39.7699359</c:v>
                </c:pt>
                <c:pt idx="3">
                  <c:v>39.047823600000001</c:v>
                </c:pt>
                <c:pt idx="4">
                  <c:v>39.013547199999998</c:v>
                </c:pt>
                <c:pt idx="5">
                  <c:v>38.788632700000001</c:v>
                </c:pt>
                <c:pt idx="6">
                  <c:v>38.644646799999997</c:v>
                </c:pt>
                <c:pt idx="7">
                  <c:v>38.5531772</c:v>
                </c:pt>
                <c:pt idx="8">
                  <c:v>38.494431800000001</c:v>
                </c:pt>
                <c:pt idx="9">
                  <c:v>38.097935800000002</c:v>
                </c:pt>
                <c:pt idx="10">
                  <c:v>37.917843300000001</c:v>
                </c:pt>
                <c:pt idx="11">
                  <c:v>37.604897200000003</c:v>
                </c:pt>
                <c:pt idx="12">
                  <c:v>37.110045300000003</c:v>
                </c:pt>
                <c:pt idx="13">
                  <c:v>36.792729999999999</c:v>
                </c:pt>
                <c:pt idx="14">
                  <c:v>36.527456899999997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07.06.2021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91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146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179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6. 6.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153147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1 743 347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4 125 137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5 868 484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4665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6 616 030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5" y="1068691"/>
            <a:ext cx="4142875" cy="2807983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3 010 560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96 000 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3 075 230 -  3 232 230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2 455 030 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58 000 - 215 000 </a:t>
            </a:r>
          </a:p>
        </p:txBody>
      </p:sp>
    </p:spTree>
    <p:extLst>
      <p:ext uri="{BB962C8B-B14F-4D97-AF65-F5344CB8AC3E}">
        <p14:creationId xmlns:p14="http://schemas.microsoft.com/office/powerpoint/2010/main" val="568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71 %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701 000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399 000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13 % senioři 80+ a 40 %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23 %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F147539-2A00-4AA6-9D81-4C2FD1C3D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63447"/>
              </p:ext>
            </p:extLst>
          </p:nvPr>
        </p:nvGraphicFramePr>
        <p:xfrm>
          <a:off x="5514975" y="1962942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1173913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972871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61969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8326048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5260701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0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86374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9080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2985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6344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8716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115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60479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733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0198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4519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45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30553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159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07059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2A5807-3455-460B-8E02-9E5D901E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1072"/>
              </p:ext>
            </p:extLst>
          </p:nvPr>
        </p:nvGraphicFramePr>
        <p:xfrm>
          <a:off x="3124199" y="1962943"/>
          <a:ext cx="1190625" cy="4590240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145790814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171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12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91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4405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9205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74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64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68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23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5793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2752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50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41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135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0353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6. 6. 2021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77076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(61,6 %)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10 357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27 500 (34,4 %)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17 589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9 270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15 184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6 899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24 273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14 025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5 751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7 756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6 022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11 153 (35,2 %)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6 670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2 930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4 906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2 938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9 025 (40,6 %)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5 626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2 172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2 441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2 332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10 607 (43,4 %)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6 936 (28,4 %)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2 366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2 189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(65,9 %)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3 216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12 503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7 242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2 901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4 403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5 439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11 113 (35,4 %)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6 823 (21,7 %)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3 465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4 572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5 958 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19 677 (42,6 %)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10 517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3 942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6 090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6 647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16 837 (42,3 %)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7 905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5 080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3 307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9 854 (41,4 %)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5 347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2 386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2 912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14 151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45 861 (44,7 %)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23 698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8 589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10 368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7 324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27 126 (46,9 %)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14 350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4 507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16 306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29 005 (42,4 %)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12 793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5 533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13 347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33 295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17 703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8 810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10 712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3 567 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701 074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104 243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287 829 (41,1 %)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157 224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65 093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86 685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6. 6.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273338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5073439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33412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5 053 890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701 074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113 520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2431C77-3094-48A3-9AFE-FEF23564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8603"/>
              </p:ext>
            </p:extLst>
          </p:nvPr>
        </p:nvGraphicFramePr>
        <p:xfrm>
          <a:off x="2447924" y="1420018"/>
          <a:ext cx="7820028" cy="4694160"/>
        </p:xfrm>
        <a:graphic>
          <a:graphicData uri="http://schemas.openxmlformats.org/drawingml/2006/table">
            <a:tbl>
              <a:tblPr/>
              <a:tblGrid>
                <a:gridCol w="1303338">
                  <a:extLst>
                    <a:ext uri="{9D8B030D-6E8A-4147-A177-3AD203B41FA5}">
                      <a16:colId xmlns:a16="http://schemas.microsoft.com/office/drawing/2014/main" val="4071066173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63211907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40028660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29772568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81834679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40441571"/>
                    </a:ext>
                  </a:extLst>
                </a:gridCol>
              </a:tblGrid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9563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88714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83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4856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1182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5064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1003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7483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7119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4451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255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0236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387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466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2247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75787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844 035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79 900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26 297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559 593 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58 704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935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332 584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31 681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2 893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288 126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22 202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6 930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136 832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24 430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362 239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30 265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36 353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193 665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31 412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3 829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271 859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46 184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3 509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207 489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39 778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3 850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249 702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23 806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3 132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549 715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102 667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8 498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273 019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57 846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1 975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246 458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68 332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538 574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83 867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12 765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5 053 890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701 074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113 520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5 868 484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70 %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(27 %),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241380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317479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680 805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473 849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4 178 811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197 621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223 554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307 875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233 486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161 576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35,00–39,99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40,00–44,99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45,0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661212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37,00–38,49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38,50–39,99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96539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219 054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4 178 811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226 325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463 651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113 349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314 981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513 933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448 564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162 799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190 986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69 550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838890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300 239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290 361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236 338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619 652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313 467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297 713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609 335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5 868 484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721 494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748 641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364 112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318 640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441 454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231 469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270 884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292 107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649 195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333 097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627 927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81 938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3 353 770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1 350 327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340 755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b="1" dirty="0"/>
              <a:t>194 417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6. 6.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5 868 484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4 178 811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1 743 347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433 560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147 945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b="1" dirty="0"/>
              <a:t>50 726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61268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748 641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364 112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300 239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290 361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236 338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263 357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649 195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619 652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333 097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313 467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297 713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627 927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609 335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5 868 484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321 552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276 640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332 840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635 206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6.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(8,7 % celku), klienti a pracovníci sociálních služeb (4,2 %), senioři 80+ (9,7 %), senioři 70-79 let (22,6 %), senioři 60-69 let (18,0 %), chronicky nemocní (3,6 %), pracovníci ve školství (5,2 %), pracovníci kritické infrastruktury (2,8 %), osoby 50-59 let (10,2 %), osoby 40-49 let (10,7 %), osoby 30-39 let (3,6 %) a ostatní (0,7 %).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F8AA692-C0F4-4B81-A8F7-70FFD4AB7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07536"/>
              </p:ext>
            </p:extLst>
          </p:nvPr>
        </p:nvGraphicFramePr>
        <p:xfrm>
          <a:off x="2587626" y="1420018"/>
          <a:ext cx="9113688" cy="498384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85676486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76914257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6760658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4336838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7013094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576486023"/>
                    </a:ext>
                  </a:extLst>
                </a:gridCol>
              </a:tblGrid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0171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005166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983719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4005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40961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330059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14772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479482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03206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12962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977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07548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46292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945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03646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60270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4207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641 206 dávek, z toho 295 080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456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C6779E6-AAFD-433B-98FF-1FA38D381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876577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08178590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9392644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7953644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1311144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2982908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727458657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81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5833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8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6361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043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9293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780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1473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2285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8230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4823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9571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4699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939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5657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670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217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9564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1 396 565 dávek, z toho 583 420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11216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2E81786-4D9F-4630-8B12-ADEC5E7B9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60702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91336478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6768853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8169076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49410123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93312087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78229217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70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959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142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3373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0509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399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78233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8917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140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82275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763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751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133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7452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0256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838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5819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195 718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669 741 dávek, z toho 195 718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1493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F185975-57F9-4403-B3AD-53E3CB177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60667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43101402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92238545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26752487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18236801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54648886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977392776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6245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542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2054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227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0532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8436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1717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0212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5574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342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4408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847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57475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511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7934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1907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1297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407 323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502 201 dávek, z toho 102 232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320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7BD3F8B-AC38-4A5C-A562-B0A8D23FC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09295"/>
              </p:ext>
            </p:extLst>
          </p:nvPr>
        </p:nvGraphicFramePr>
        <p:xfrm>
          <a:off x="2584454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14214968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35907877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5816715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3440786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58977487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88916709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2531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540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88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2637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82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258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072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19022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211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4892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774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860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354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9988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0775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1438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9786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506 792 dávek, z toho 107 429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649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E10A22-3AF7-4F10-8632-D80A433D6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86417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12253983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28013717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74232203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63930220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4328910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04876265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98718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87597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872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7443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8724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C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058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787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6366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80205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5321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431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1945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2717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93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1843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844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9361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391 325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482 611 dávek, z toho 95 322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785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F853D33-67F8-4802-B721-FE88FA4B9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08203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88397138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10915152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77641218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44971564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8855399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93661657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57966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1112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1646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7683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6490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056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51504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7058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96158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871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3517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3988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23289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428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81517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05260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1149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107 375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570 372 dávek, z toho 107 375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9321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74F47F24-DF41-4A51-A364-E83E3067A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739789"/>
              </p:ext>
            </p:extLst>
          </p:nvPr>
        </p:nvGraphicFramePr>
        <p:xfrm>
          <a:off x="2587624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61479043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58122630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5770230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5744238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409302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9402694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9415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8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244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205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595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4009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50479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06059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184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3656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5892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61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3253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6774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2396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820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0699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90 907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40–44 let aplikováno </a:t>
            </a:r>
            <a:r>
              <a:rPr lang="pl-PL" sz="1400" i="1" dirty="0"/>
              <a:t>471 205 dávek, z toho 90 907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1427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71252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276 225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810 256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232 759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189 420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139 032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108 063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83 351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96 806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77 667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33 446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124 620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97 129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69 075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98 120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73 049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57 922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193 136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151 594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101 601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67 735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187 703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145 490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5 868 484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1 743 347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4 701 960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1 350 327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194 417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581 081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147 945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6. 6. 2021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7729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3748D75-A907-49C9-83EC-3ED2121A6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666471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96800784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63459911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04799497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93531749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88051123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047550029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593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959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04996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934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721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744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264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215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28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957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095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7300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186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031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5675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5997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8450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35–39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35–39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35–39 let aplikováno </a:t>
            </a:r>
            <a:r>
              <a:rPr lang="pl-PL" sz="1400" i="1" dirty="0"/>
              <a:t>270 944 dávek, z toho 59 631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740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A95B178-EDB5-4ED3-A5B4-5D8D4261F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56820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02769398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72442233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8679478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49477193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07164195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14982397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693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76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104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8828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167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7367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352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8081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8724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24455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80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057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5514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6784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54827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267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28706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30–34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30–34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30–34 let aplikováno </a:t>
            </a:r>
            <a:r>
              <a:rPr lang="pl-PL" sz="1400" i="1" dirty="0"/>
              <a:t>171 172 dávek, z toho 42 802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380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DE773EF-F23A-45C7-95DC-3682C912F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286374"/>
              </p:ext>
            </p:extLst>
          </p:nvPr>
        </p:nvGraphicFramePr>
        <p:xfrm>
          <a:off x="2587626" y="1442878"/>
          <a:ext cx="9113688" cy="4960976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15755498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0673505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00575566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74679053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66589771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94759350"/>
                    </a:ext>
                  </a:extLst>
                </a:gridCol>
              </a:tblGrid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08586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862833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86434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689330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638290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93366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746724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79629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36832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82188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719011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255460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31886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98838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419319"/>
                  </a:ext>
                </a:extLst>
              </a:tr>
              <a:tr h="310061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447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2641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16–29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16–29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16–29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16–29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16–29 let aplikováno </a:t>
            </a:r>
            <a:r>
              <a:rPr lang="pl-PL" sz="1400" i="1" dirty="0"/>
              <a:t>185 675 dávek, z toho 63 431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2601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A3D2FF6-B838-44C1-9CC4-65C6AF06D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33420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88609009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3191884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2037833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7795457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10640615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83854786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52757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915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16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5716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87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12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659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8468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6360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1139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368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01518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1605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6943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3903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79252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48165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4 178 811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6. 6. 2021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5 656 413 dávek, z toho 1 652 102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91317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850856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930"/>
              </p:ext>
            </p:extLst>
          </p:nvPr>
        </p:nvGraphicFramePr>
        <p:xfrm>
          <a:off x="10270837" y="1297867"/>
          <a:ext cx="1721139" cy="4536004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1 396 565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506 792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469 008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208 444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1236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171 172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40182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529995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584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510 158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422 877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9840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B97891E-92C9-4CD9-BF6F-9053F9F5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883899"/>
              </p:ext>
            </p:extLst>
          </p:nvPr>
        </p:nvGraphicFramePr>
        <p:xfrm>
          <a:off x="2000250" y="4401344"/>
          <a:ext cx="9991860" cy="1897800"/>
        </p:xfrm>
        <a:graphic>
          <a:graphicData uri="http://schemas.openxmlformats.org/drawingml/2006/table">
            <a:tbl>
              <a:tblPr/>
              <a:tblGrid>
                <a:gridCol w="832655">
                  <a:extLst>
                    <a:ext uri="{9D8B030D-6E8A-4147-A177-3AD203B41FA5}">
                      <a16:colId xmlns:a16="http://schemas.microsoft.com/office/drawing/2014/main" val="2878760570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2953096459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325111176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2522844619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4231816844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3120414833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337180463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016260106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422246088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4045452479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2841991031"/>
                    </a:ext>
                  </a:extLst>
                </a:gridCol>
                <a:gridCol w="832655">
                  <a:extLst>
                    <a:ext uri="{9D8B030D-6E8A-4147-A177-3AD203B41FA5}">
                      <a16:colId xmlns:a16="http://schemas.microsoft.com/office/drawing/2014/main" val="1507412360"/>
                    </a:ext>
                  </a:extLst>
                </a:gridCol>
              </a:tblGrid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F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3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05860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E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92636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8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2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8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E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3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A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88147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2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5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D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4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A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326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6.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80862"/>
              </p:ext>
            </p:extLst>
          </p:nvPr>
        </p:nvGraphicFramePr>
        <p:xfrm>
          <a:off x="215256" y="683163"/>
          <a:ext cx="11776852" cy="5615979"/>
        </p:xfrm>
        <a:graphic>
          <a:graphicData uri="http://schemas.openxmlformats.org/drawingml/2006/table">
            <a:tbl>
              <a:tblPr/>
              <a:tblGrid>
                <a:gridCol w="1791892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297660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94889493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30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520 611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34 195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63 447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29 915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24 208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(3,87 %)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24 620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22 787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26 855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33 144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40 724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47 961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172 755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358 432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14 987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17 032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8 117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7 445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9 719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11 090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17 535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25 154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35 891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43 678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167 784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162 179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19 208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46 415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21 798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16 763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14 901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11 697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9 320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7 990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4 833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4 283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4 971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453 171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8 524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17 001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12 446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14 142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18 746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22 577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38 314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58 622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73 031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85 890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103 878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449 659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7 957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15 715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(1,51 %)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12 001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13 877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18 487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22 348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38 162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58 534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72 971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85 836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103 771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3 512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1 286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265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2 435 468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(22,76 %)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54 291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241 130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(23,22 %)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287 697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305 091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(48,78 %)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297 125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(44,36 %)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296 003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359 671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292 843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(32,78 %)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153 778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(20,41 %)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87 035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60 804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1 743 347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(16,29 %)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295 080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(65,94 %)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583 420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(56,19 %)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195 718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(29,11 %)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102 232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(16,34 %)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107 429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(16,04 %)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95 322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107 375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90 907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59 631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42 802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63 431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4 178 815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(39,05 %)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349 371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(78,07 %)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824 550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(79,41 %)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483 415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(71,89 %)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407 323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(65,12 %)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404 554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(60,41 %)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391 325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(56,62 %)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467 046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(52,92 %)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383 750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213 409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(28,33 %)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129 837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124 235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5 152 597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(48,15 %)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392 090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904 998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525 776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(78,19 %)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445 673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447 920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(66,88 %)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436 689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(63,19 %)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532 215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(60,30 %)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475 516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(53,23 %)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327 164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(43,43 %)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263 688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(36,68 %)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400 868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219684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6.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0117351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18597"/>
              </p:ext>
            </p:extLst>
          </p:nvPr>
        </p:nvGraphicFramePr>
        <p:xfrm>
          <a:off x="10896970" y="1873689"/>
          <a:ext cx="975360" cy="44032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514728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4667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/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148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6.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62242"/>
              </p:ext>
            </p:extLst>
          </p:nvPr>
        </p:nvGraphicFramePr>
        <p:xfrm>
          <a:off x="220972" y="596438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5606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54473"/>
              </p:ext>
            </p:extLst>
          </p:nvPr>
        </p:nvGraphicFramePr>
        <p:xfrm>
          <a:off x="10897964" y="15716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1330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C1CA600-C1AF-4587-A467-7F42CC2A7FB0}"/>
              </a:ext>
            </a:extLst>
          </p:cNvPr>
          <p:cNvSpPr/>
          <p:nvPr/>
        </p:nvSpPr>
        <p:spPr>
          <a:xfrm>
            <a:off x="1457203" y="6305556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/>
              <a:t>*  osoby, které nebyly očkovány a ani nejsou přihlášeny k očkování a kdykoliv v minulosti prodělali onemocnění COVID-19 podle dat ISIN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E59AB014-4ED6-424C-B141-75CEC1E1B846}"/>
              </a:ext>
            </a:extLst>
          </p:cNvPr>
          <p:cNvSpPr/>
          <p:nvPr/>
        </p:nvSpPr>
        <p:spPr>
          <a:xfrm>
            <a:off x="4476628" y="86810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6345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2B94A9C-5987-47A6-BC42-5EC0316B4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20825"/>
              </p:ext>
            </p:extLst>
          </p:nvPr>
        </p:nvGraphicFramePr>
        <p:xfrm>
          <a:off x="5524434" y="1447336"/>
          <a:ext cx="5076892" cy="5026590"/>
        </p:xfrm>
        <a:graphic>
          <a:graphicData uri="http://schemas.openxmlformats.org/drawingml/2006/table">
            <a:tbl>
              <a:tblPr/>
              <a:tblGrid>
                <a:gridCol w="2538446">
                  <a:extLst>
                    <a:ext uri="{9D8B030D-6E8A-4147-A177-3AD203B41FA5}">
                      <a16:colId xmlns:a16="http://schemas.microsoft.com/office/drawing/2014/main" val="1910974463"/>
                    </a:ext>
                  </a:extLst>
                </a:gridCol>
                <a:gridCol w="2538446">
                  <a:extLst>
                    <a:ext uri="{9D8B030D-6E8A-4147-A177-3AD203B41FA5}">
                      <a16:colId xmlns:a16="http://schemas.microsoft.com/office/drawing/2014/main" val="2449488285"/>
                    </a:ext>
                  </a:extLst>
                </a:gridCol>
              </a:tblGrid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4872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0806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9936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079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066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1357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559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72710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78182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8697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0235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76821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7062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94477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1530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2931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5718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5491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6. 6.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14771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12 387 (3,2 %)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4 256 (1,1 %)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45 093 (9,4 %)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22 680 (4,7 %)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66 755 (10,8 %)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36 495 (5,9 %)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129 837 (18,1 %)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42 802 (6,0 %)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213 409 (28,3 %)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59 631 (7,9 %)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383 749 (43,0 %)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90 907 (10,2 %)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467 045 (52,9 %)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107 375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391 325 (56,6 %)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95 322 (13,8 %)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404 552 (60,4 %)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107 429 (16,0 %)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407 323 (65,1 %)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102 232 (16,3 %)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483 415 (71,9 %)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195 718 (29,1 %)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486 666 (78,3 %)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333 643 (53,7 %)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337 884 (81,0 %)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249 777 (59,9 %)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199 559 (81,7 %)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168 443 (69,0 %)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105 359 (76,1 %)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89 240 (64,4 %)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37 722 (70,1 %)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31 769 (59,0 %)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6 731 (60,7 %)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5 628 (50,8 %)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4 178 811 (47,1 %)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1 743 347 (19,6 %)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447171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98390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6.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950 232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619 232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367 158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317 258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428 857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228 906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321 552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276 640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660 880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332 840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316 906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635 206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5 868 484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24514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4254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20530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D924A996-4FFB-428D-B026-DB037505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353132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581893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6.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276 225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189 420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108 063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96 806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124 620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69 075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98 120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82 579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193 136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101 601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92 108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187 703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1 743 347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30824060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10062</TotalTime>
  <Words>10131</Words>
  <Application>Microsoft Office PowerPoint</Application>
  <PresentationFormat>Širokoúhlá obrazovka</PresentationFormat>
  <Paragraphs>3101</Paragraphs>
  <Slides>35</Slides>
  <Notes>29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35</vt:i4>
      </vt:variant>
    </vt:vector>
  </HeadingPairs>
  <TitlesOfParts>
    <vt:vector size="38" baseType="lpstr">
      <vt:lpstr>Calibri</vt:lpstr>
      <vt:lpstr>Arial</vt:lpstr>
      <vt:lpstr>Motiv Office</vt:lpstr>
      <vt:lpstr>Prezentace aplikace PowerPoint</vt:lpstr>
      <vt:lpstr>Zadávání dat o očkování</vt:lpstr>
      <vt:lpstr>Vakcinovaní po regionech</vt:lpstr>
      <vt:lpstr>Stav očkování obyvatel v ČR k 6. 6. 2021</vt:lpstr>
      <vt:lpstr>Stav očkování obyvatel v ČR k 6. 6. 2021</vt:lpstr>
      <vt:lpstr>Stav očkování obyvatel v ČR k 6. 6.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40–44 let – přehled podle regionů</vt:lpstr>
      <vt:lpstr>Očkovaní 35–39 let – přehled podle regionů</vt:lpstr>
      <vt:lpstr>Očkovaní 30–34 let – přehled podle regionů</vt:lpstr>
      <vt:lpstr>Očkovaní 16–29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Mužík Jan RNDr. Ph.D.</cp:lastModifiedBy>
  <cp:revision>695</cp:revision>
  <dcterms:created xsi:type="dcterms:W3CDTF">2020-11-11T17:36:28Z</dcterms:created>
  <dcterms:modified xsi:type="dcterms:W3CDTF">2021-06-07T00:42:50Z</dcterms:modified>
</cp:coreProperties>
</file>